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4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197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6346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0389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0027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537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258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9296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2107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419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678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475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3390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1684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468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840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8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95FFA5E0-4C70-431D-A19D-18415F6C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9BC886-7EEE-48F9-B057-740962830D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909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7" name="Freeform 5">
            <a:extLst>
              <a:ext uri="{FF2B5EF4-FFF2-40B4-BE49-F238E27FC236}">
                <a16:creationId xmlns:a16="http://schemas.microsoft.com/office/drawing/2014/main" id="{4536C52F-C11B-4718-8B63-3E4A43465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3632297"/>
            <a:ext cx="10602096" cy="2170389"/>
          </a:xfrm>
          <a:custGeom>
            <a:avLst/>
            <a:gdLst>
              <a:gd name="T0" fmla="*/ 2253 w 2259"/>
              <a:gd name="T1" fmla="*/ 195 h 413"/>
              <a:gd name="T2" fmla="*/ 2064 w 2259"/>
              <a:gd name="T3" fmla="*/ 7 h 413"/>
              <a:gd name="T4" fmla="*/ 2062 w 2259"/>
              <a:gd name="T5" fmla="*/ 5 h 413"/>
              <a:gd name="T6" fmla="*/ 2048 w 2259"/>
              <a:gd name="T7" fmla="*/ 0 h 413"/>
              <a:gd name="T8" fmla="*/ 891 w 2259"/>
              <a:gd name="T9" fmla="*/ 0 h 413"/>
              <a:gd name="T10" fmla="*/ 851 w 2259"/>
              <a:gd name="T11" fmla="*/ 0 h 413"/>
              <a:gd name="T12" fmla="*/ 541 w 2259"/>
              <a:gd name="T13" fmla="*/ 0 h 413"/>
              <a:gd name="T14" fmla="*/ 54 w 2259"/>
              <a:gd name="T15" fmla="*/ 0 h 413"/>
              <a:gd name="T16" fmla="*/ 0 w 2259"/>
              <a:gd name="T17" fmla="*/ 0 h 413"/>
              <a:gd name="T18" fmla="*/ 0 w 2259"/>
              <a:gd name="T19" fmla="*/ 413 h 413"/>
              <a:gd name="T20" fmla="*/ 54 w 2259"/>
              <a:gd name="T21" fmla="*/ 413 h 413"/>
              <a:gd name="T22" fmla="*/ 541 w 2259"/>
              <a:gd name="T23" fmla="*/ 413 h 413"/>
              <a:gd name="T24" fmla="*/ 851 w 2259"/>
              <a:gd name="T25" fmla="*/ 413 h 413"/>
              <a:gd name="T26" fmla="*/ 891 w 2259"/>
              <a:gd name="T27" fmla="*/ 413 h 413"/>
              <a:gd name="T28" fmla="*/ 2048 w 2259"/>
              <a:gd name="T29" fmla="*/ 413 h 413"/>
              <a:gd name="T30" fmla="*/ 2062 w 2259"/>
              <a:gd name="T31" fmla="*/ 408 h 413"/>
              <a:gd name="T32" fmla="*/ 2064 w 2259"/>
              <a:gd name="T33" fmla="*/ 406 h 413"/>
              <a:gd name="T34" fmla="*/ 2253 w 2259"/>
              <a:gd name="T35" fmla="*/ 217 h 413"/>
              <a:gd name="T36" fmla="*/ 2253 w 2259"/>
              <a:gd name="T37" fmla="*/ 1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59" h="413">
                <a:moveTo>
                  <a:pt x="2253" y="195"/>
                </a:moveTo>
                <a:cubicBezTo>
                  <a:pt x="2064" y="7"/>
                  <a:pt x="2064" y="7"/>
                  <a:pt x="2064" y="7"/>
                </a:cubicBezTo>
                <a:cubicBezTo>
                  <a:pt x="2064" y="6"/>
                  <a:pt x="2063" y="5"/>
                  <a:pt x="2062" y="5"/>
                </a:cubicBezTo>
                <a:cubicBezTo>
                  <a:pt x="2058" y="2"/>
                  <a:pt x="2053" y="0"/>
                  <a:pt x="2048" y="0"/>
                </a:cubicBezTo>
                <a:cubicBezTo>
                  <a:pt x="891" y="0"/>
                  <a:pt x="891" y="0"/>
                  <a:pt x="891" y="0"/>
                </a:cubicBezTo>
                <a:cubicBezTo>
                  <a:pt x="851" y="0"/>
                  <a:pt x="851" y="0"/>
                  <a:pt x="851" y="0"/>
                </a:cubicBezTo>
                <a:cubicBezTo>
                  <a:pt x="541" y="0"/>
                  <a:pt x="541" y="0"/>
                  <a:pt x="541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4" y="413"/>
                  <a:pt x="54" y="413"/>
                  <a:pt x="54" y="413"/>
                </a:cubicBezTo>
                <a:cubicBezTo>
                  <a:pt x="541" y="413"/>
                  <a:pt x="541" y="413"/>
                  <a:pt x="541" y="413"/>
                </a:cubicBezTo>
                <a:cubicBezTo>
                  <a:pt x="851" y="413"/>
                  <a:pt x="851" y="413"/>
                  <a:pt x="851" y="413"/>
                </a:cubicBezTo>
                <a:cubicBezTo>
                  <a:pt x="891" y="413"/>
                  <a:pt x="891" y="413"/>
                  <a:pt x="891" y="413"/>
                </a:cubicBezTo>
                <a:cubicBezTo>
                  <a:pt x="2048" y="413"/>
                  <a:pt x="2048" y="413"/>
                  <a:pt x="2048" y="413"/>
                </a:cubicBezTo>
                <a:cubicBezTo>
                  <a:pt x="2053" y="413"/>
                  <a:pt x="2058" y="411"/>
                  <a:pt x="2062" y="408"/>
                </a:cubicBezTo>
                <a:cubicBezTo>
                  <a:pt x="2063" y="407"/>
                  <a:pt x="2064" y="406"/>
                  <a:pt x="2064" y="406"/>
                </a:cubicBezTo>
                <a:cubicBezTo>
                  <a:pt x="2253" y="217"/>
                  <a:pt x="2253" y="217"/>
                  <a:pt x="2253" y="217"/>
                </a:cubicBezTo>
                <a:cubicBezTo>
                  <a:pt x="2259" y="211"/>
                  <a:pt x="2259" y="201"/>
                  <a:pt x="2253" y="195"/>
                </a:cubicBez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7599F-F0F8-4675-8AFE-0765A0E40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733" y="3962400"/>
            <a:ext cx="8458200" cy="958911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EFFFF"/>
                </a:solidFill>
              </a:rPr>
              <a:t>Understand HTML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4683B-5D7A-48AF-99B9-0AA5C7E44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3733" y="4944531"/>
            <a:ext cx="8458200" cy="52493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EFFFF"/>
                </a:solidFill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309323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72F5D-856D-492C-86FD-51EBF981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looks like? Start a page…</a:t>
            </a:r>
            <a:br>
              <a:rPr lang="en-US" dirty="0"/>
            </a:br>
            <a:r>
              <a:rPr lang="en-US" dirty="0"/>
              <a:t>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9C9BF-98B3-4234-BAFF-E4EE635C2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&lt;html&gt;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55065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3C384-9D64-48B6-8E88-7BB22E59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tags for paragraph.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174D-0199-4B99-9351-E76E13AAC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&lt;p&gt;</a:t>
            </a:r>
            <a:r>
              <a:rPr lang="en-US" sz="3600" dirty="0"/>
              <a:t>  </a:t>
            </a:r>
            <a:r>
              <a:rPr lang="en-US" sz="3200" dirty="0"/>
              <a:t>text </a:t>
            </a:r>
            <a:r>
              <a:rPr lang="en-US" sz="3200" dirty="0" err="1"/>
              <a:t>text</a:t>
            </a:r>
            <a:r>
              <a:rPr lang="en-US" sz="3200" dirty="0"/>
              <a:t> </a:t>
            </a:r>
            <a:r>
              <a:rPr lang="en-US" sz="3200" dirty="0" err="1"/>
              <a:t>text</a:t>
            </a:r>
            <a:r>
              <a:rPr lang="en-US" sz="3200" dirty="0"/>
              <a:t> </a:t>
            </a:r>
            <a:r>
              <a:rPr lang="en-US" sz="3200" dirty="0" err="1"/>
              <a:t>text</a:t>
            </a:r>
            <a:r>
              <a:rPr lang="en-US" sz="3200" dirty="0"/>
              <a:t> </a:t>
            </a:r>
            <a:r>
              <a:rPr lang="en-US" sz="4800" dirty="0"/>
              <a:t>&lt;/p&gt;</a:t>
            </a:r>
            <a:endParaRPr lang="en-US" sz="36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800" dirty="0"/>
              <a:t>&lt;p&gt;  </a:t>
            </a:r>
            <a:r>
              <a:rPr lang="en-US" sz="3200" dirty="0"/>
              <a:t>text </a:t>
            </a:r>
            <a:r>
              <a:rPr lang="en-US" sz="3200" dirty="0" err="1"/>
              <a:t>text</a:t>
            </a:r>
            <a:r>
              <a:rPr lang="en-US" sz="3200" dirty="0"/>
              <a:t> </a:t>
            </a:r>
            <a:r>
              <a:rPr lang="en-US" sz="3200" dirty="0" err="1"/>
              <a:t>text</a:t>
            </a:r>
            <a:r>
              <a:rPr lang="en-US" sz="3200" dirty="0"/>
              <a:t> </a:t>
            </a:r>
            <a:r>
              <a:rPr lang="en-US" sz="3200" dirty="0" err="1"/>
              <a:t>text</a:t>
            </a:r>
            <a:r>
              <a:rPr lang="en-US" sz="3200" dirty="0"/>
              <a:t> </a:t>
            </a:r>
            <a:r>
              <a:rPr lang="en-US" sz="4800" dirty="0"/>
              <a:t>&lt;/p&gt;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800" dirty="0"/>
              <a:t>&lt;p&gt;  </a:t>
            </a:r>
            <a:r>
              <a:rPr lang="en-US" sz="3200" dirty="0"/>
              <a:t>text </a:t>
            </a:r>
            <a:r>
              <a:rPr lang="en-US" sz="3200" dirty="0" err="1"/>
              <a:t>text</a:t>
            </a:r>
            <a:r>
              <a:rPr lang="en-US" sz="3200" dirty="0"/>
              <a:t> </a:t>
            </a:r>
            <a:r>
              <a:rPr lang="en-US" sz="3200" dirty="0" err="1"/>
              <a:t>text</a:t>
            </a:r>
            <a:r>
              <a:rPr lang="en-US" sz="3200" dirty="0"/>
              <a:t> </a:t>
            </a:r>
            <a:r>
              <a:rPr lang="en-US" sz="3200" dirty="0" err="1"/>
              <a:t>text</a:t>
            </a:r>
            <a:r>
              <a:rPr lang="en-US" sz="3200" dirty="0"/>
              <a:t> </a:t>
            </a:r>
            <a:r>
              <a:rPr lang="en-US" sz="4800" dirty="0"/>
              <a:t>&lt;/p&gt;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4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3C384-9D64-48B6-8E88-7BB22E59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tags for table.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174D-0199-4B99-9351-E76E13AAC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635" y="2133600"/>
            <a:ext cx="9158977" cy="37776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800" dirty="0"/>
              <a:t>&lt;table&gt;</a:t>
            </a:r>
            <a:r>
              <a:rPr lang="en-US" sz="3600" dirty="0"/>
              <a:t>  </a:t>
            </a:r>
            <a:r>
              <a:rPr lang="en-US" sz="3200" dirty="0"/>
              <a:t>&lt;tr&gt; &lt;td&gt;….&lt;/td&gt;&lt;/tr&gt; </a:t>
            </a:r>
            <a:r>
              <a:rPr lang="en-US" sz="4800" dirty="0"/>
              <a:t>&lt;/ table &gt;</a:t>
            </a:r>
            <a:endParaRPr lang="en-US" sz="36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800" dirty="0"/>
              <a:t>&lt; table &gt;  </a:t>
            </a:r>
            <a:r>
              <a:rPr lang="en-US" sz="3200" dirty="0"/>
              <a:t>&lt;tr&gt; &lt;td&gt;….&lt;/td&gt;&lt;/tr&gt; </a:t>
            </a:r>
            <a:r>
              <a:rPr lang="en-US" sz="4800" dirty="0"/>
              <a:t>&lt;/ table &gt;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800" dirty="0"/>
              <a:t>&lt; table &gt;  </a:t>
            </a:r>
            <a:r>
              <a:rPr lang="en-US" sz="3200" dirty="0"/>
              <a:t>&lt;tr&gt; &lt;td&gt;….&lt;/td&gt;&lt;/tr&gt; </a:t>
            </a:r>
            <a:r>
              <a:rPr lang="en-US" sz="4800" dirty="0"/>
              <a:t>&lt;/ table &gt;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9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BFFF-5A9F-46BC-A1B6-6F4BDC86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7987B-2F4A-43FF-8DBE-2E83514A1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&lt;b&gt; text &lt;/b&gt;   == makes text bold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r>
              <a:rPr lang="en-US" sz="3600" dirty="0"/>
              <a:t>&lt;</a:t>
            </a:r>
            <a:r>
              <a:rPr lang="en-US" sz="3600" dirty="0" err="1"/>
              <a:t>i</a:t>
            </a:r>
            <a:r>
              <a:rPr lang="en-US" sz="3600" dirty="0"/>
              <a:t>&gt; text &lt;/</a:t>
            </a:r>
            <a:r>
              <a:rPr lang="en-US" sz="3600" dirty="0" err="1"/>
              <a:t>i</a:t>
            </a:r>
            <a:r>
              <a:rPr lang="en-US" sz="3600" dirty="0"/>
              <a:t>&gt;      == makes text italic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r>
              <a:rPr lang="en-US" sz="3600" dirty="0"/>
              <a:t>&lt;u&gt; text &lt;/u&gt;   == makes text underline</a:t>
            </a:r>
          </a:p>
        </p:txBody>
      </p:sp>
    </p:spTree>
    <p:extLst>
      <p:ext uri="{BB962C8B-B14F-4D97-AF65-F5344CB8AC3E}">
        <p14:creationId xmlns:p14="http://schemas.microsoft.com/office/powerpoint/2010/main" val="73403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C9E96-ECD3-4416-967A-14BCC4A5F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Tags with an Attribute added</a:t>
            </a:r>
            <a:br>
              <a:rPr lang="en-US" dirty="0"/>
            </a:br>
            <a:r>
              <a:rPr lang="en-US" dirty="0"/>
              <a:t>to table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45201-5FEA-4D29-80EC-D2888F429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&lt;table align=center&gt;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14458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5F431-8B92-47DD-8360-84B4136CE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break – no closing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8DCBF-2850-4EBC-9223-332075F8D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&lt;</a:t>
            </a:r>
            <a:r>
              <a:rPr lang="en-US" sz="6600" dirty="0" err="1"/>
              <a:t>br</a:t>
            </a:r>
            <a:r>
              <a:rPr lang="en-US" sz="6600"/>
              <a:t> /&gt;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472540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142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Understand HTML</vt:lpstr>
      <vt:lpstr>What it looks like? Start a page… tags</vt:lpstr>
      <vt:lpstr>HTML tags for paragraph. </vt:lpstr>
      <vt:lpstr>HTML tags for table.</vt:lpstr>
      <vt:lpstr>Text tags</vt:lpstr>
      <vt:lpstr>Tags with an Attribute added to table tag</vt:lpstr>
      <vt:lpstr>Line break – no closing tag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HTML</dc:title>
  <dc:creator>Jesse Braswell</dc:creator>
  <cp:lastModifiedBy>Jesse Braswell</cp:lastModifiedBy>
  <cp:revision>3</cp:revision>
  <dcterms:created xsi:type="dcterms:W3CDTF">2019-07-13T19:41:45Z</dcterms:created>
  <dcterms:modified xsi:type="dcterms:W3CDTF">2019-07-14T14:27:47Z</dcterms:modified>
</cp:coreProperties>
</file>