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  <p:sldId id="268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2397" autoAdjust="0"/>
    <p:restoredTop sz="94684" autoAdjust="0"/>
  </p:normalViewPr>
  <p:slideViewPr>
    <p:cSldViewPr>
      <p:cViewPr varScale="1">
        <p:scale>
          <a:sx n="78" d="100"/>
          <a:sy n="78" d="100"/>
        </p:scale>
        <p:origin x="72" y="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0832556-8D45-4FC9-ADB4-F5DA6F69FD4E}" type="doc">
      <dgm:prSet loTypeId="urn:microsoft.com/office/officeart/2005/8/layout/process5" loCatId="process" qsTypeId="urn:microsoft.com/office/officeart/2005/8/quickstyle/3d1" qsCatId="3D" csTypeId="urn:microsoft.com/office/officeart/2005/8/colors/colorful1" csCatId="colorful" phldr="1"/>
      <dgm:spPr/>
    </dgm:pt>
    <dgm:pt modelId="{7B35D8A3-CD1D-477C-BCD8-FF13BA576787}">
      <dgm:prSet phldrT="[Text]"/>
      <dgm:spPr>
        <a:solidFill>
          <a:srgbClr val="C00000"/>
        </a:solidFill>
      </dgm:spPr>
      <dgm:t>
        <a:bodyPr/>
        <a:lstStyle/>
        <a:p>
          <a:r>
            <a:rPr lang="en-US"/>
            <a:t>Gather information</a:t>
          </a:r>
        </a:p>
      </dgm:t>
    </dgm:pt>
    <dgm:pt modelId="{EDF07A64-4FBC-4863-86F2-BA481F9F22AF}" type="parTrans" cxnId="{202F2A86-7E2E-4E18-8C0A-9DCE9511E64E}">
      <dgm:prSet/>
      <dgm:spPr/>
      <dgm:t>
        <a:bodyPr/>
        <a:lstStyle/>
        <a:p>
          <a:endParaRPr lang="en-US"/>
        </a:p>
      </dgm:t>
    </dgm:pt>
    <dgm:pt modelId="{B5A4E020-DE91-4CB1-9328-E1971EF8FC31}" type="sibTrans" cxnId="{202F2A86-7E2E-4E18-8C0A-9DCE9511E64E}">
      <dgm:prSet/>
      <dgm:spPr/>
      <dgm:t>
        <a:bodyPr/>
        <a:lstStyle/>
        <a:p>
          <a:endParaRPr lang="en-US"/>
        </a:p>
      </dgm:t>
    </dgm:pt>
    <dgm:pt modelId="{BD3B3324-6EE9-4565-B08F-B907DCB57F64}">
      <dgm:prSet phldrT="[Text]"/>
      <dgm:spPr/>
      <dgm:t>
        <a:bodyPr/>
        <a:lstStyle/>
        <a:p>
          <a:r>
            <a:rPr lang="en-US"/>
            <a:t>Set up team</a:t>
          </a:r>
        </a:p>
      </dgm:t>
    </dgm:pt>
    <dgm:pt modelId="{39964AA4-C793-445B-93CA-71D417D0BA85}" type="parTrans" cxnId="{25069EC6-B750-43D1-ADA3-8AD399287C78}">
      <dgm:prSet/>
      <dgm:spPr/>
      <dgm:t>
        <a:bodyPr/>
        <a:lstStyle/>
        <a:p>
          <a:endParaRPr lang="en-US"/>
        </a:p>
      </dgm:t>
    </dgm:pt>
    <dgm:pt modelId="{B6B14EE3-394B-4F6E-BAAB-34803351501A}" type="sibTrans" cxnId="{25069EC6-B750-43D1-ADA3-8AD399287C78}">
      <dgm:prSet/>
      <dgm:spPr/>
      <dgm:t>
        <a:bodyPr/>
        <a:lstStyle/>
        <a:p>
          <a:endParaRPr lang="en-US"/>
        </a:p>
      </dgm:t>
    </dgm:pt>
    <dgm:pt modelId="{981C6918-01D8-434B-95B3-9E8E76E72D11}">
      <dgm:prSet phldrT="[Text]"/>
      <dgm:spPr/>
      <dgm:t>
        <a:bodyPr/>
        <a:lstStyle/>
        <a:p>
          <a:r>
            <a:rPr lang="en-US"/>
            <a:t>Plan project</a:t>
          </a:r>
        </a:p>
      </dgm:t>
    </dgm:pt>
    <dgm:pt modelId="{5950D656-E9B4-4208-9A6F-5C09AD7F5A73}" type="parTrans" cxnId="{BED38357-1F69-41FB-96D7-CB6804B94E70}">
      <dgm:prSet/>
      <dgm:spPr/>
      <dgm:t>
        <a:bodyPr/>
        <a:lstStyle/>
        <a:p>
          <a:endParaRPr lang="en-US"/>
        </a:p>
      </dgm:t>
    </dgm:pt>
    <dgm:pt modelId="{245DED23-6B12-4CFD-86C8-2E1D3126FBF5}" type="sibTrans" cxnId="{BED38357-1F69-41FB-96D7-CB6804B94E70}">
      <dgm:prSet/>
      <dgm:spPr/>
      <dgm:t>
        <a:bodyPr/>
        <a:lstStyle/>
        <a:p>
          <a:endParaRPr lang="en-US"/>
        </a:p>
      </dgm:t>
    </dgm:pt>
    <dgm:pt modelId="{C4248F65-3353-48F9-912D-6308EE3C5E20}">
      <dgm:prSet phldrT="[Text]"/>
      <dgm:spPr/>
      <dgm:t>
        <a:bodyPr/>
        <a:lstStyle/>
        <a:p>
          <a:r>
            <a:rPr lang="en-US"/>
            <a:t>Meet with department</a:t>
          </a:r>
        </a:p>
      </dgm:t>
    </dgm:pt>
    <dgm:pt modelId="{29DEE2D5-A491-4AAD-9B35-D01DAE0E3493}" type="parTrans" cxnId="{F9CB3BD7-AA99-45C4-82A2-24BA8812BB57}">
      <dgm:prSet/>
      <dgm:spPr/>
      <dgm:t>
        <a:bodyPr/>
        <a:lstStyle/>
        <a:p>
          <a:endParaRPr lang="en-US"/>
        </a:p>
      </dgm:t>
    </dgm:pt>
    <dgm:pt modelId="{F290881F-4903-4522-9D17-1C184437E744}" type="sibTrans" cxnId="{F9CB3BD7-AA99-45C4-82A2-24BA8812BB57}">
      <dgm:prSet/>
      <dgm:spPr/>
      <dgm:t>
        <a:bodyPr/>
        <a:lstStyle/>
        <a:p>
          <a:endParaRPr lang="en-US"/>
        </a:p>
      </dgm:t>
    </dgm:pt>
    <dgm:pt modelId="{D0F4E79F-15B4-4AD8-B835-3C90BF755C9E}">
      <dgm:prSet phldrT="[Text]"/>
      <dgm:spPr/>
      <dgm:t>
        <a:bodyPr/>
        <a:lstStyle/>
        <a:p>
          <a:r>
            <a:rPr lang="en-US"/>
            <a:t>Present to other departments</a:t>
          </a:r>
        </a:p>
      </dgm:t>
    </dgm:pt>
    <dgm:pt modelId="{70791F4C-125C-4684-BE53-1810831A9127}" type="parTrans" cxnId="{DF96F9C5-6DDA-438E-9E7F-EB3235338B33}">
      <dgm:prSet/>
      <dgm:spPr/>
      <dgm:t>
        <a:bodyPr/>
        <a:lstStyle/>
        <a:p>
          <a:endParaRPr lang="en-US"/>
        </a:p>
      </dgm:t>
    </dgm:pt>
    <dgm:pt modelId="{5FDB360D-7B15-477A-833D-E03F42B35A87}" type="sibTrans" cxnId="{DF96F9C5-6DDA-438E-9E7F-EB3235338B33}">
      <dgm:prSet/>
      <dgm:spPr/>
      <dgm:t>
        <a:bodyPr/>
        <a:lstStyle/>
        <a:p>
          <a:endParaRPr lang="en-US"/>
        </a:p>
      </dgm:t>
    </dgm:pt>
    <dgm:pt modelId="{0B28E9D7-EC8F-4DE7-891A-6719FA6486B6}">
      <dgm:prSet phldrT="[Text]"/>
      <dgm:spPr/>
      <dgm:t>
        <a:bodyPr/>
        <a:lstStyle/>
        <a:p>
          <a:r>
            <a:rPr lang="en-US"/>
            <a:t>Carry out project</a:t>
          </a:r>
        </a:p>
      </dgm:t>
    </dgm:pt>
    <dgm:pt modelId="{8FBA08E9-6910-4A28-8414-D52D225AFB98}" type="parTrans" cxnId="{75AE3232-D605-4987-9677-43947E29019C}">
      <dgm:prSet/>
      <dgm:spPr/>
      <dgm:t>
        <a:bodyPr/>
        <a:lstStyle/>
        <a:p>
          <a:endParaRPr lang="en-US"/>
        </a:p>
      </dgm:t>
    </dgm:pt>
    <dgm:pt modelId="{AD1CB7C9-E976-45D8-84F2-387A8AA2F883}" type="sibTrans" cxnId="{75AE3232-D605-4987-9677-43947E29019C}">
      <dgm:prSet/>
      <dgm:spPr/>
      <dgm:t>
        <a:bodyPr/>
        <a:lstStyle/>
        <a:p>
          <a:endParaRPr lang="en-US"/>
        </a:p>
      </dgm:t>
    </dgm:pt>
    <dgm:pt modelId="{E476830D-BF5E-49B0-896D-1D7C2D956F6E}">
      <dgm:prSet phldrT="[Text]"/>
      <dgm:spPr/>
      <dgm:t>
        <a:bodyPr/>
        <a:lstStyle/>
        <a:p>
          <a:r>
            <a:rPr lang="en-US"/>
            <a:t>Celebrate and evaluate</a:t>
          </a:r>
        </a:p>
      </dgm:t>
    </dgm:pt>
    <dgm:pt modelId="{2B3816F1-6C2E-4E6C-91B6-B6A3F24AE2CE}" type="parTrans" cxnId="{BE3616BF-3946-404A-85D7-6CDA4F5EF045}">
      <dgm:prSet/>
      <dgm:spPr/>
      <dgm:t>
        <a:bodyPr/>
        <a:lstStyle/>
        <a:p>
          <a:endParaRPr lang="en-US"/>
        </a:p>
      </dgm:t>
    </dgm:pt>
    <dgm:pt modelId="{B36B8A49-DA79-413E-AAF9-FE8AAB8FEF7B}" type="sibTrans" cxnId="{BE3616BF-3946-404A-85D7-6CDA4F5EF045}">
      <dgm:prSet/>
      <dgm:spPr/>
      <dgm:t>
        <a:bodyPr/>
        <a:lstStyle/>
        <a:p>
          <a:endParaRPr lang="en-US"/>
        </a:p>
      </dgm:t>
    </dgm:pt>
    <dgm:pt modelId="{0D6BAF48-6C03-4060-A1EE-BB3955FEDE56}" type="pres">
      <dgm:prSet presAssocID="{F0832556-8D45-4FC9-ADB4-F5DA6F69FD4E}" presName="diagram" presStyleCnt="0">
        <dgm:presLayoutVars>
          <dgm:dir/>
          <dgm:resizeHandles val="exact"/>
        </dgm:presLayoutVars>
      </dgm:prSet>
      <dgm:spPr/>
    </dgm:pt>
    <dgm:pt modelId="{04122F76-B4E9-4E95-8B76-F041F252001E}" type="pres">
      <dgm:prSet presAssocID="{7B35D8A3-CD1D-477C-BCD8-FF13BA576787}" presName="node" presStyleLbl="node1" presStyleIdx="0" presStyleCnt="7">
        <dgm:presLayoutVars>
          <dgm:bulletEnabled val="1"/>
        </dgm:presLayoutVars>
      </dgm:prSet>
      <dgm:spPr>
        <a:prstGeom prst="ellipse">
          <a:avLst/>
        </a:prstGeom>
      </dgm:spPr>
      <dgm:t>
        <a:bodyPr/>
        <a:lstStyle/>
        <a:p>
          <a:endParaRPr lang="en-US"/>
        </a:p>
      </dgm:t>
    </dgm:pt>
    <dgm:pt modelId="{0AF23DB1-716A-4F29-AD73-BDBBE0FF29F2}" type="pres">
      <dgm:prSet presAssocID="{B5A4E020-DE91-4CB1-9328-E1971EF8FC31}" presName="sibTrans" presStyleLbl="sibTrans2D1" presStyleIdx="0" presStyleCnt="6"/>
      <dgm:spPr/>
      <dgm:t>
        <a:bodyPr/>
        <a:lstStyle/>
        <a:p>
          <a:endParaRPr lang="en-US"/>
        </a:p>
      </dgm:t>
    </dgm:pt>
    <dgm:pt modelId="{89EFF6D1-EB4E-4A44-A5E0-44B369A0EF15}" type="pres">
      <dgm:prSet presAssocID="{B5A4E020-DE91-4CB1-9328-E1971EF8FC31}" presName="connectorText" presStyleLbl="sibTrans2D1" presStyleIdx="0" presStyleCnt="6"/>
      <dgm:spPr/>
      <dgm:t>
        <a:bodyPr/>
        <a:lstStyle/>
        <a:p>
          <a:endParaRPr lang="en-US"/>
        </a:p>
      </dgm:t>
    </dgm:pt>
    <dgm:pt modelId="{1FC8A522-C6F4-48ED-A249-62B57E6FD96B}" type="pres">
      <dgm:prSet presAssocID="{BD3B3324-6EE9-4565-B08F-B907DCB57F64}" presName="node" presStyleLbl="node1" presStyleIdx="1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5791EEA-2911-41A3-8B0B-2B1D437F5548}" type="pres">
      <dgm:prSet presAssocID="{B6B14EE3-394B-4F6E-BAAB-34803351501A}" presName="sibTrans" presStyleLbl="sibTrans2D1" presStyleIdx="1" presStyleCnt="6"/>
      <dgm:spPr/>
      <dgm:t>
        <a:bodyPr/>
        <a:lstStyle/>
        <a:p>
          <a:endParaRPr lang="en-US"/>
        </a:p>
      </dgm:t>
    </dgm:pt>
    <dgm:pt modelId="{9CC0407D-5244-4DAB-B203-321B99D25F7C}" type="pres">
      <dgm:prSet presAssocID="{B6B14EE3-394B-4F6E-BAAB-34803351501A}" presName="connectorText" presStyleLbl="sibTrans2D1" presStyleIdx="1" presStyleCnt="6"/>
      <dgm:spPr/>
      <dgm:t>
        <a:bodyPr/>
        <a:lstStyle/>
        <a:p>
          <a:endParaRPr lang="en-US"/>
        </a:p>
      </dgm:t>
    </dgm:pt>
    <dgm:pt modelId="{76C85730-9F09-47B4-BBD2-70732287C4B1}" type="pres">
      <dgm:prSet presAssocID="{981C6918-01D8-434B-95B3-9E8E76E72D11}" presName="node" presStyleLbl="node1" presStyleIdx="2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6825E1E-2ED3-46AC-86EE-94686BBC27F5}" type="pres">
      <dgm:prSet presAssocID="{245DED23-6B12-4CFD-86C8-2E1D3126FBF5}" presName="sibTrans" presStyleLbl="sibTrans2D1" presStyleIdx="2" presStyleCnt="6"/>
      <dgm:spPr/>
      <dgm:t>
        <a:bodyPr/>
        <a:lstStyle/>
        <a:p>
          <a:endParaRPr lang="en-US"/>
        </a:p>
      </dgm:t>
    </dgm:pt>
    <dgm:pt modelId="{54F59330-F583-46DB-88DE-B153CACCC6CF}" type="pres">
      <dgm:prSet presAssocID="{245DED23-6B12-4CFD-86C8-2E1D3126FBF5}" presName="connectorText" presStyleLbl="sibTrans2D1" presStyleIdx="2" presStyleCnt="6"/>
      <dgm:spPr/>
      <dgm:t>
        <a:bodyPr/>
        <a:lstStyle/>
        <a:p>
          <a:endParaRPr lang="en-US"/>
        </a:p>
      </dgm:t>
    </dgm:pt>
    <dgm:pt modelId="{20D4100F-D44F-42BB-988A-7C3AD60B995E}" type="pres">
      <dgm:prSet presAssocID="{C4248F65-3353-48F9-912D-6308EE3C5E20}" presName="node" presStyleLbl="node1" presStyleIdx="3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5CEECE6-76F6-4CFE-8CC6-87946D169345}" type="pres">
      <dgm:prSet presAssocID="{F290881F-4903-4522-9D17-1C184437E744}" presName="sibTrans" presStyleLbl="sibTrans2D1" presStyleIdx="3" presStyleCnt="6"/>
      <dgm:spPr/>
      <dgm:t>
        <a:bodyPr/>
        <a:lstStyle/>
        <a:p>
          <a:endParaRPr lang="en-US"/>
        </a:p>
      </dgm:t>
    </dgm:pt>
    <dgm:pt modelId="{1CF71800-7BC6-4F78-BF1E-D880B39D15DC}" type="pres">
      <dgm:prSet presAssocID="{F290881F-4903-4522-9D17-1C184437E744}" presName="connectorText" presStyleLbl="sibTrans2D1" presStyleIdx="3" presStyleCnt="6"/>
      <dgm:spPr/>
      <dgm:t>
        <a:bodyPr/>
        <a:lstStyle/>
        <a:p>
          <a:endParaRPr lang="en-US"/>
        </a:p>
      </dgm:t>
    </dgm:pt>
    <dgm:pt modelId="{700E24A2-33A7-4D77-9E0D-48F31D66B352}" type="pres">
      <dgm:prSet presAssocID="{D0F4E79F-15B4-4AD8-B835-3C90BF755C9E}" presName="node" presStyleLbl="node1" presStyleIdx="4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197B624-FE69-4898-95D1-380A2FC5A0C7}" type="pres">
      <dgm:prSet presAssocID="{5FDB360D-7B15-477A-833D-E03F42B35A87}" presName="sibTrans" presStyleLbl="sibTrans2D1" presStyleIdx="4" presStyleCnt="6"/>
      <dgm:spPr/>
      <dgm:t>
        <a:bodyPr/>
        <a:lstStyle/>
        <a:p>
          <a:endParaRPr lang="en-US"/>
        </a:p>
      </dgm:t>
    </dgm:pt>
    <dgm:pt modelId="{50B7F0E0-9529-4EB6-84A0-A365A813786D}" type="pres">
      <dgm:prSet presAssocID="{5FDB360D-7B15-477A-833D-E03F42B35A87}" presName="connectorText" presStyleLbl="sibTrans2D1" presStyleIdx="4" presStyleCnt="6"/>
      <dgm:spPr/>
      <dgm:t>
        <a:bodyPr/>
        <a:lstStyle/>
        <a:p>
          <a:endParaRPr lang="en-US"/>
        </a:p>
      </dgm:t>
    </dgm:pt>
    <dgm:pt modelId="{929ED9B5-77E3-416D-BABD-BDE7823F1FA3}" type="pres">
      <dgm:prSet presAssocID="{0B28E9D7-EC8F-4DE7-891A-6719FA6486B6}" presName="node" presStyleLbl="node1" presStyleIdx="5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7236E02-F145-456B-ACEE-0E808DA7570B}" type="pres">
      <dgm:prSet presAssocID="{AD1CB7C9-E976-45D8-84F2-387A8AA2F883}" presName="sibTrans" presStyleLbl="sibTrans2D1" presStyleIdx="5" presStyleCnt="6"/>
      <dgm:spPr/>
      <dgm:t>
        <a:bodyPr/>
        <a:lstStyle/>
        <a:p>
          <a:endParaRPr lang="en-US"/>
        </a:p>
      </dgm:t>
    </dgm:pt>
    <dgm:pt modelId="{57228978-278F-42C9-9A2F-4A47D89FB9A8}" type="pres">
      <dgm:prSet presAssocID="{AD1CB7C9-E976-45D8-84F2-387A8AA2F883}" presName="connectorText" presStyleLbl="sibTrans2D1" presStyleIdx="5" presStyleCnt="6"/>
      <dgm:spPr/>
      <dgm:t>
        <a:bodyPr/>
        <a:lstStyle/>
        <a:p>
          <a:endParaRPr lang="en-US"/>
        </a:p>
      </dgm:t>
    </dgm:pt>
    <dgm:pt modelId="{64A23AA4-A6B4-41D8-B994-907EB97A5D88}" type="pres">
      <dgm:prSet presAssocID="{E476830D-BF5E-49B0-896D-1D7C2D956F6E}" presName="node" presStyleLbl="node1" presStyleIdx="6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79DB2D78-E24F-43ED-81E5-F6DAFC7907AF}" type="presOf" srcId="{B5A4E020-DE91-4CB1-9328-E1971EF8FC31}" destId="{89EFF6D1-EB4E-4A44-A5E0-44B369A0EF15}" srcOrd="1" destOrd="0" presId="urn:microsoft.com/office/officeart/2005/8/layout/process5"/>
    <dgm:cxn modelId="{DF96F9C5-6DDA-438E-9E7F-EB3235338B33}" srcId="{F0832556-8D45-4FC9-ADB4-F5DA6F69FD4E}" destId="{D0F4E79F-15B4-4AD8-B835-3C90BF755C9E}" srcOrd="4" destOrd="0" parTransId="{70791F4C-125C-4684-BE53-1810831A9127}" sibTransId="{5FDB360D-7B15-477A-833D-E03F42B35A87}"/>
    <dgm:cxn modelId="{72EBC199-4B6D-4478-8E0C-549AD924311D}" type="presOf" srcId="{B6B14EE3-394B-4F6E-BAAB-34803351501A}" destId="{F5791EEA-2911-41A3-8B0B-2B1D437F5548}" srcOrd="0" destOrd="0" presId="urn:microsoft.com/office/officeart/2005/8/layout/process5"/>
    <dgm:cxn modelId="{FACF059D-3518-446C-B4D4-365A732414CE}" type="presOf" srcId="{245DED23-6B12-4CFD-86C8-2E1D3126FBF5}" destId="{46825E1E-2ED3-46AC-86EE-94686BBC27F5}" srcOrd="0" destOrd="0" presId="urn:microsoft.com/office/officeart/2005/8/layout/process5"/>
    <dgm:cxn modelId="{923A2596-A40B-4F14-9D8F-456170D4ED76}" type="presOf" srcId="{D0F4E79F-15B4-4AD8-B835-3C90BF755C9E}" destId="{700E24A2-33A7-4D77-9E0D-48F31D66B352}" srcOrd="0" destOrd="0" presId="urn:microsoft.com/office/officeart/2005/8/layout/process5"/>
    <dgm:cxn modelId="{4A72F035-67ED-4FB4-AA1B-FFB738874BF1}" type="presOf" srcId="{5FDB360D-7B15-477A-833D-E03F42B35A87}" destId="{3197B624-FE69-4898-95D1-380A2FC5A0C7}" srcOrd="0" destOrd="0" presId="urn:microsoft.com/office/officeart/2005/8/layout/process5"/>
    <dgm:cxn modelId="{96CC8A79-5726-4953-8E02-33DEB1384E51}" type="presOf" srcId="{0B28E9D7-EC8F-4DE7-891A-6719FA6486B6}" destId="{929ED9B5-77E3-416D-BABD-BDE7823F1FA3}" srcOrd="0" destOrd="0" presId="urn:microsoft.com/office/officeart/2005/8/layout/process5"/>
    <dgm:cxn modelId="{E902903A-773F-4CC0-BD76-A755D7ED16F7}" type="presOf" srcId="{C4248F65-3353-48F9-912D-6308EE3C5E20}" destId="{20D4100F-D44F-42BB-988A-7C3AD60B995E}" srcOrd="0" destOrd="0" presId="urn:microsoft.com/office/officeart/2005/8/layout/process5"/>
    <dgm:cxn modelId="{202F2A86-7E2E-4E18-8C0A-9DCE9511E64E}" srcId="{F0832556-8D45-4FC9-ADB4-F5DA6F69FD4E}" destId="{7B35D8A3-CD1D-477C-BCD8-FF13BA576787}" srcOrd="0" destOrd="0" parTransId="{EDF07A64-4FBC-4863-86F2-BA481F9F22AF}" sibTransId="{B5A4E020-DE91-4CB1-9328-E1971EF8FC31}"/>
    <dgm:cxn modelId="{BE3616BF-3946-404A-85D7-6CDA4F5EF045}" srcId="{F0832556-8D45-4FC9-ADB4-F5DA6F69FD4E}" destId="{E476830D-BF5E-49B0-896D-1D7C2D956F6E}" srcOrd="6" destOrd="0" parTransId="{2B3816F1-6C2E-4E6C-91B6-B6A3F24AE2CE}" sibTransId="{B36B8A49-DA79-413E-AAF9-FE8AAB8FEF7B}"/>
    <dgm:cxn modelId="{29911554-F4FF-4C00-BD9A-00C0BF7ED9CD}" type="presOf" srcId="{5FDB360D-7B15-477A-833D-E03F42B35A87}" destId="{50B7F0E0-9529-4EB6-84A0-A365A813786D}" srcOrd="1" destOrd="0" presId="urn:microsoft.com/office/officeart/2005/8/layout/process5"/>
    <dgm:cxn modelId="{A1CA6DF8-5F53-40A1-8417-E42103866ABE}" type="presOf" srcId="{E476830D-BF5E-49B0-896D-1D7C2D956F6E}" destId="{64A23AA4-A6B4-41D8-B994-907EB97A5D88}" srcOrd="0" destOrd="0" presId="urn:microsoft.com/office/officeart/2005/8/layout/process5"/>
    <dgm:cxn modelId="{B2B25F08-3B53-4C7B-9F3B-47F9AE33FD10}" type="presOf" srcId="{AD1CB7C9-E976-45D8-84F2-387A8AA2F883}" destId="{17236E02-F145-456B-ACEE-0E808DA7570B}" srcOrd="0" destOrd="0" presId="urn:microsoft.com/office/officeart/2005/8/layout/process5"/>
    <dgm:cxn modelId="{D01B3948-68F5-4451-B7C0-5C7BF3588B7A}" type="presOf" srcId="{F0832556-8D45-4FC9-ADB4-F5DA6F69FD4E}" destId="{0D6BAF48-6C03-4060-A1EE-BB3955FEDE56}" srcOrd="0" destOrd="0" presId="urn:microsoft.com/office/officeart/2005/8/layout/process5"/>
    <dgm:cxn modelId="{DD2EDD15-7D9B-4038-8542-5905C47F1752}" type="presOf" srcId="{AD1CB7C9-E976-45D8-84F2-387A8AA2F883}" destId="{57228978-278F-42C9-9A2F-4A47D89FB9A8}" srcOrd="1" destOrd="0" presId="urn:microsoft.com/office/officeart/2005/8/layout/process5"/>
    <dgm:cxn modelId="{E0D4D3D0-5393-4889-B640-AE4ACC6AAE35}" type="presOf" srcId="{7B35D8A3-CD1D-477C-BCD8-FF13BA576787}" destId="{04122F76-B4E9-4E95-8B76-F041F252001E}" srcOrd="0" destOrd="0" presId="urn:microsoft.com/office/officeart/2005/8/layout/process5"/>
    <dgm:cxn modelId="{BED38357-1F69-41FB-96D7-CB6804B94E70}" srcId="{F0832556-8D45-4FC9-ADB4-F5DA6F69FD4E}" destId="{981C6918-01D8-434B-95B3-9E8E76E72D11}" srcOrd="2" destOrd="0" parTransId="{5950D656-E9B4-4208-9A6F-5C09AD7F5A73}" sibTransId="{245DED23-6B12-4CFD-86C8-2E1D3126FBF5}"/>
    <dgm:cxn modelId="{CD663964-11A9-4950-B7FE-175AAAB6BA47}" type="presOf" srcId="{981C6918-01D8-434B-95B3-9E8E76E72D11}" destId="{76C85730-9F09-47B4-BBD2-70732287C4B1}" srcOrd="0" destOrd="0" presId="urn:microsoft.com/office/officeart/2005/8/layout/process5"/>
    <dgm:cxn modelId="{F9CB3BD7-AA99-45C4-82A2-24BA8812BB57}" srcId="{F0832556-8D45-4FC9-ADB4-F5DA6F69FD4E}" destId="{C4248F65-3353-48F9-912D-6308EE3C5E20}" srcOrd="3" destOrd="0" parTransId="{29DEE2D5-A491-4AAD-9B35-D01DAE0E3493}" sibTransId="{F290881F-4903-4522-9D17-1C184437E744}"/>
    <dgm:cxn modelId="{B305DECC-9E66-4DE2-8C75-2C695FDC7CC6}" type="presOf" srcId="{245DED23-6B12-4CFD-86C8-2E1D3126FBF5}" destId="{54F59330-F583-46DB-88DE-B153CACCC6CF}" srcOrd="1" destOrd="0" presId="urn:microsoft.com/office/officeart/2005/8/layout/process5"/>
    <dgm:cxn modelId="{3B4E78B9-51C4-4645-85C2-CBC64D446FAA}" type="presOf" srcId="{F290881F-4903-4522-9D17-1C184437E744}" destId="{1CF71800-7BC6-4F78-BF1E-D880B39D15DC}" srcOrd="1" destOrd="0" presId="urn:microsoft.com/office/officeart/2005/8/layout/process5"/>
    <dgm:cxn modelId="{84E8BE08-8CCF-4E19-8691-F7A1C703D6AD}" type="presOf" srcId="{F290881F-4903-4522-9D17-1C184437E744}" destId="{45CEECE6-76F6-4CFE-8CC6-87946D169345}" srcOrd="0" destOrd="0" presId="urn:microsoft.com/office/officeart/2005/8/layout/process5"/>
    <dgm:cxn modelId="{080F7B55-6668-451D-9BF5-7EB3171C1320}" type="presOf" srcId="{BD3B3324-6EE9-4565-B08F-B907DCB57F64}" destId="{1FC8A522-C6F4-48ED-A249-62B57E6FD96B}" srcOrd="0" destOrd="0" presId="urn:microsoft.com/office/officeart/2005/8/layout/process5"/>
    <dgm:cxn modelId="{CA12226C-CD3D-4DE5-8AF9-B7B68DB98DF1}" type="presOf" srcId="{B5A4E020-DE91-4CB1-9328-E1971EF8FC31}" destId="{0AF23DB1-716A-4F29-AD73-BDBBE0FF29F2}" srcOrd="0" destOrd="0" presId="urn:microsoft.com/office/officeart/2005/8/layout/process5"/>
    <dgm:cxn modelId="{75AE3232-D605-4987-9677-43947E29019C}" srcId="{F0832556-8D45-4FC9-ADB4-F5DA6F69FD4E}" destId="{0B28E9D7-EC8F-4DE7-891A-6719FA6486B6}" srcOrd="5" destOrd="0" parTransId="{8FBA08E9-6910-4A28-8414-D52D225AFB98}" sibTransId="{AD1CB7C9-E976-45D8-84F2-387A8AA2F883}"/>
    <dgm:cxn modelId="{7FA23791-24FE-4967-9F78-D257D703063C}" type="presOf" srcId="{B6B14EE3-394B-4F6E-BAAB-34803351501A}" destId="{9CC0407D-5244-4DAB-B203-321B99D25F7C}" srcOrd="1" destOrd="0" presId="urn:microsoft.com/office/officeart/2005/8/layout/process5"/>
    <dgm:cxn modelId="{25069EC6-B750-43D1-ADA3-8AD399287C78}" srcId="{F0832556-8D45-4FC9-ADB4-F5DA6F69FD4E}" destId="{BD3B3324-6EE9-4565-B08F-B907DCB57F64}" srcOrd="1" destOrd="0" parTransId="{39964AA4-C793-445B-93CA-71D417D0BA85}" sibTransId="{B6B14EE3-394B-4F6E-BAAB-34803351501A}"/>
    <dgm:cxn modelId="{4E634D90-D1B5-4A71-B96F-760DD89E7CEE}" type="presParOf" srcId="{0D6BAF48-6C03-4060-A1EE-BB3955FEDE56}" destId="{04122F76-B4E9-4E95-8B76-F041F252001E}" srcOrd="0" destOrd="0" presId="urn:microsoft.com/office/officeart/2005/8/layout/process5"/>
    <dgm:cxn modelId="{B732C15A-1D7A-400E-91CB-B1A0CAEA2B39}" type="presParOf" srcId="{0D6BAF48-6C03-4060-A1EE-BB3955FEDE56}" destId="{0AF23DB1-716A-4F29-AD73-BDBBE0FF29F2}" srcOrd="1" destOrd="0" presId="urn:microsoft.com/office/officeart/2005/8/layout/process5"/>
    <dgm:cxn modelId="{703A5B56-BFD4-4164-99D0-E1A24C16A33F}" type="presParOf" srcId="{0AF23DB1-716A-4F29-AD73-BDBBE0FF29F2}" destId="{89EFF6D1-EB4E-4A44-A5E0-44B369A0EF15}" srcOrd="0" destOrd="0" presId="urn:microsoft.com/office/officeart/2005/8/layout/process5"/>
    <dgm:cxn modelId="{5B4C3829-FFC5-404D-BEA7-047A37FCAD84}" type="presParOf" srcId="{0D6BAF48-6C03-4060-A1EE-BB3955FEDE56}" destId="{1FC8A522-C6F4-48ED-A249-62B57E6FD96B}" srcOrd="2" destOrd="0" presId="urn:microsoft.com/office/officeart/2005/8/layout/process5"/>
    <dgm:cxn modelId="{6427880A-0C61-4259-9230-AA61FD67DFAE}" type="presParOf" srcId="{0D6BAF48-6C03-4060-A1EE-BB3955FEDE56}" destId="{F5791EEA-2911-41A3-8B0B-2B1D437F5548}" srcOrd="3" destOrd="0" presId="urn:microsoft.com/office/officeart/2005/8/layout/process5"/>
    <dgm:cxn modelId="{770C3343-7E29-48DE-8F81-C6D02F5FF271}" type="presParOf" srcId="{F5791EEA-2911-41A3-8B0B-2B1D437F5548}" destId="{9CC0407D-5244-4DAB-B203-321B99D25F7C}" srcOrd="0" destOrd="0" presId="urn:microsoft.com/office/officeart/2005/8/layout/process5"/>
    <dgm:cxn modelId="{E4C392DD-954C-4AD8-85AC-45BBC10A2AFB}" type="presParOf" srcId="{0D6BAF48-6C03-4060-A1EE-BB3955FEDE56}" destId="{76C85730-9F09-47B4-BBD2-70732287C4B1}" srcOrd="4" destOrd="0" presId="urn:microsoft.com/office/officeart/2005/8/layout/process5"/>
    <dgm:cxn modelId="{7079099E-9F50-47CC-90DE-AF57A8FAD2A0}" type="presParOf" srcId="{0D6BAF48-6C03-4060-A1EE-BB3955FEDE56}" destId="{46825E1E-2ED3-46AC-86EE-94686BBC27F5}" srcOrd="5" destOrd="0" presId="urn:microsoft.com/office/officeart/2005/8/layout/process5"/>
    <dgm:cxn modelId="{AE65D9A2-C13C-433B-AF0C-B34ACCA6E8A4}" type="presParOf" srcId="{46825E1E-2ED3-46AC-86EE-94686BBC27F5}" destId="{54F59330-F583-46DB-88DE-B153CACCC6CF}" srcOrd="0" destOrd="0" presId="urn:microsoft.com/office/officeart/2005/8/layout/process5"/>
    <dgm:cxn modelId="{47128DE0-DF06-4890-83E2-9DE9171EEB44}" type="presParOf" srcId="{0D6BAF48-6C03-4060-A1EE-BB3955FEDE56}" destId="{20D4100F-D44F-42BB-988A-7C3AD60B995E}" srcOrd="6" destOrd="0" presId="urn:microsoft.com/office/officeart/2005/8/layout/process5"/>
    <dgm:cxn modelId="{CE6DEAC4-B92E-4A9E-AC43-52F73FFAC825}" type="presParOf" srcId="{0D6BAF48-6C03-4060-A1EE-BB3955FEDE56}" destId="{45CEECE6-76F6-4CFE-8CC6-87946D169345}" srcOrd="7" destOrd="0" presId="urn:microsoft.com/office/officeart/2005/8/layout/process5"/>
    <dgm:cxn modelId="{9AD1374B-C044-4ED9-A655-213BB4D3A8D0}" type="presParOf" srcId="{45CEECE6-76F6-4CFE-8CC6-87946D169345}" destId="{1CF71800-7BC6-4F78-BF1E-D880B39D15DC}" srcOrd="0" destOrd="0" presId="urn:microsoft.com/office/officeart/2005/8/layout/process5"/>
    <dgm:cxn modelId="{35D47236-1EBA-463A-BA1D-0456577CF803}" type="presParOf" srcId="{0D6BAF48-6C03-4060-A1EE-BB3955FEDE56}" destId="{700E24A2-33A7-4D77-9E0D-48F31D66B352}" srcOrd="8" destOrd="0" presId="urn:microsoft.com/office/officeart/2005/8/layout/process5"/>
    <dgm:cxn modelId="{3E49150B-7237-4126-8241-7AB0CB78756D}" type="presParOf" srcId="{0D6BAF48-6C03-4060-A1EE-BB3955FEDE56}" destId="{3197B624-FE69-4898-95D1-380A2FC5A0C7}" srcOrd="9" destOrd="0" presId="urn:microsoft.com/office/officeart/2005/8/layout/process5"/>
    <dgm:cxn modelId="{F8822F8B-2971-475C-9794-6F22D5BBCA68}" type="presParOf" srcId="{3197B624-FE69-4898-95D1-380A2FC5A0C7}" destId="{50B7F0E0-9529-4EB6-84A0-A365A813786D}" srcOrd="0" destOrd="0" presId="urn:microsoft.com/office/officeart/2005/8/layout/process5"/>
    <dgm:cxn modelId="{BC6AA286-4926-4C0F-8C7F-6F9FEF6CEE4F}" type="presParOf" srcId="{0D6BAF48-6C03-4060-A1EE-BB3955FEDE56}" destId="{929ED9B5-77E3-416D-BABD-BDE7823F1FA3}" srcOrd="10" destOrd="0" presId="urn:microsoft.com/office/officeart/2005/8/layout/process5"/>
    <dgm:cxn modelId="{EC84F720-D920-441A-B8CD-3AB9659A942D}" type="presParOf" srcId="{0D6BAF48-6C03-4060-A1EE-BB3955FEDE56}" destId="{17236E02-F145-456B-ACEE-0E808DA7570B}" srcOrd="11" destOrd="0" presId="urn:microsoft.com/office/officeart/2005/8/layout/process5"/>
    <dgm:cxn modelId="{9EAE33D6-D564-4658-9669-E66160009DB7}" type="presParOf" srcId="{17236E02-F145-456B-ACEE-0E808DA7570B}" destId="{57228978-278F-42C9-9A2F-4A47D89FB9A8}" srcOrd="0" destOrd="0" presId="urn:microsoft.com/office/officeart/2005/8/layout/process5"/>
    <dgm:cxn modelId="{DECA328E-CAD4-478A-92D8-6CB30C9A66B9}" type="presParOf" srcId="{0D6BAF48-6C03-4060-A1EE-BB3955FEDE56}" destId="{64A23AA4-A6B4-41D8-B994-907EB97A5D88}" srcOrd="12" destOrd="0" presId="urn:microsoft.com/office/officeart/2005/8/layout/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5">
  <dgm:title val=""/>
  <dgm:desc val=""/>
  <dgm:catLst>
    <dgm:cat type="process" pri="1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revDir"/>
          <dgm:param type="bkpt" val="endCnv"/>
        </dgm:alg>
      </dgm:if>
      <dgm:else name="Name2">
        <dgm:alg type="snake">
          <dgm:param type="grDir" val="tR"/>
          <dgm:param type="flowDir" val="row"/>
          <dgm:param type="contDir" val="rev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4"/>
      <dgm:constr type="sp" refType="w" refFor="ch" refForName="sibTrans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"/>
            <a:ext cx="7772400" cy="990600"/>
          </a:xfrm>
        </p:spPr>
        <p:txBody>
          <a:bodyPr/>
          <a:lstStyle>
            <a:lvl1pPr algn="ctr">
              <a:defRPr sz="3600"/>
            </a:lvl1pPr>
          </a:lstStyle>
          <a:p>
            <a:pPr lvl="0"/>
            <a:r>
              <a:rPr lang="en-US" noProof="0" smtClean="0"/>
              <a:t>Click to edit Master title style</a:t>
            </a:r>
            <a:endParaRPr lang="en-US" noProof="0" smtClean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600200" y="1524000"/>
            <a:ext cx="5943600" cy="838200"/>
          </a:xfrm>
        </p:spPr>
        <p:txBody>
          <a:bodyPr/>
          <a:lstStyle>
            <a:lvl1pPr marL="0" indent="0" algn="ctr">
              <a:buFontTx/>
              <a:buNone/>
              <a:defRPr sz="2400"/>
            </a:lvl1pPr>
          </a:lstStyle>
          <a:p>
            <a:pPr lvl="0"/>
            <a:r>
              <a:rPr lang="en-US" noProof="0" smtClean="0"/>
              <a:t>Click to edit Master subtitle style</a:t>
            </a:r>
            <a:endParaRPr lang="en-US" noProof="0" smtClean="0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104775" y="6400800"/>
            <a:ext cx="2133600" cy="3810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400800"/>
            <a:ext cx="2895600" cy="3810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934200" y="6400800"/>
            <a:ext cx="2133600" cy="381000"/>
          </a:xfrm>
        </p:spPr>
        <p:txBody>
          <a:bodyPr/>
          <a:lstStyle>
            <a:lvl1pPr>
              <a:defRPr/>
            </a:lvl1pPr>
          </a:lstStyle>
          <a:p>
            <a:fld id="{77E35213-7C3F-448B-8866-7117B8104F1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4C4BA49-B9EC-4A61-9B27-068D91DF3CD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95083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99238" y="152400"/>
            <a:ext cx="2163762" cy="608171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4775" y="152400"/>
            <a:ext cx="6342063" cy="608171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D69F7A4-B136-433E-A6E7-3D5C52E2E83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969517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5666A-FF3A-4774-8256-E3F150EBACBE}" type="datetimeFigureOut">
              <a:rPr lang="en-US" smtClean="0"/>
              <a:t>11/9/2012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34B2DD-8899-4A94-9839-E531553342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11137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497D42-0835-494D-96B6-5712AEB0454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26625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3BED784-B4BC-4B14-9B23-FF2F461BF10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51600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1738313"/>
            <a:ext cx="41148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38313"/>
            <a:ext cx="41148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CEECFA8-3A65-44B5-ABCB-577AAAC16CA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21383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4B446CB-2C8D-4C3B-A299-5D7F6AE431C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98692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F40192E-451B-4E33-8AF9-0FE97F017F3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6158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8E9636-F202-49F9-B750-DA8CC9D06EC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46704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34AA2D-4BEA-4D5D-874A-21B15B8461B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11261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CA0860C-B1E3-4B5C-A9BF-03603DD2554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17711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04775" y="152400"/>
            <a:ext cx="64008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1000" y="1738313"/>
            <a:ext cx="8382000" cy="449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9063" y="6400800"/>
            <a:ext cx="21336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400800"/>
            <a:ext cx="28956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34200" y="6400800"/>
            <a:ext cx="21336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C5CE519C-7985-47C5-AE19-930E1CCCD6B1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  <a:cs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  <a:cs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  <a:cs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  <a:cs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  <a:cs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  <a:cs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  <a:cs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  <a:cs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Community Service Committee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Service Projects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802426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en-US" b="1" i="0" u="none" strike="noStrike" baseline="0" smtClean="0">
                <a:solidFill>
                  <a:srgbClr val="0B5294"/>
                </a:solidFill>
                <a:latin typeface="Times New Roman"/>
              </a:rPr>
              <a:t>Meet with department (continued)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R="0" lvl="0" rtl="0"/>
            <a:r>
              <a:rPr lang="en-US" b="1" i="0" u="none" strike="noStrike" baseline="0" dirty="0" smtClean="0">
                <a:solidFill>
                  <a:srgbClr val="0F6FC6"/>
                </a:solidFill>
                <a:latin typeface="Times New Roman"/>
              </a:rPr>
              <a:t>Lead discussion</a:t>
            </a:r>
          </a:p>
          <a:p>
            <a:pPr marR="0" lvl="1" rtl="0"/>
            <a:r>
              <a:rPr lang="en-US" b="1" i="0" u="none" strike="noStrike" baseline="0" dirty="0" smtClean="0">
                <a:solidFill>
                  <a:srgbClr val="0F6FC6"/>
                </a:solidFill>
                <a:latin typeface="Times New Roman"/>
              </a:rPr>
              <a:t>What kind of project do we want to do?</a:t>
            </a:r>
          </a:p>
          <a:p>
            <a:pPr marR="0" lvl="1" rtl="0"/>
            <a:r>
              <a:rPr lang="en-US" b="1" i="0" u="none" strike="noStrike" baseline="0" dirty="0" smtClean="0">
                <a:solidFill>
                  <a:srgbClr val="0F6FC6"/>
                </a:solidFill>
                <a:latin typeface="Times New Roman"/>
              </a:rPr>
              <a:t>What need do we want to address?</a:t>
            </a:r>
          </a:p>
          <a:p>
            <a:pPr marR="0" lvl="1" rtl="0"/>
            <a:r>
              <a:rPr lang="en-US" b="1" i="0" u="none" strike="noStrike" baseline="0" dirty="0" smtClean="0">
                <a:solidFill>
                  <a:srgbClr val="0F6FC6"/>
                </a:solidFill>
                <a:latin typeface="Times New Roman"/>
              </a:rPr>
              <a:t>What are the goals of this project?</a:t>
            </a:r>
          </a:p>
          <a:p>
            <a:pPr marR="0" lvl="1" rtl="0"/>
            <a:r>
              <a:rPr lang="en-US" b="1" i="0" u="none" strike="noStrike" baseline="0" dirty="0" smtClean="0">
                <a:solidFill>
                  <a:srgbClr val="0F6FC6"/>
                </a:solidFill>
                <a:latin typeface="Times New Roman"/>
              </a:rPr>
              <a:t>What do we need to do to meet those goals?</a:t>
            </a:r>
          </a:p>
          <a:p>
            <a:pPr marR="0" lvl="1" rtl="0"/>
            <a:r>
              <a:rPr lang="en-US" b="1" i="0" u="none" strike="noStrike" baseline="0" dirty="0" smtClean="0">
                <a:solidFill>
                  <a:srgbClr val="0F6FC6"/>
                </a:solidFill>
                <a:latin typeface="Times New Roman"/>
              </a:rPr>
              <a:t>Who will perform these tasks?</a:t>
            </a:r>
          </a:p>
          <a:p>
            <a:pPr marR="0" lvl="1" rtl="0"/>
            <a:r>
              <a:rPr lang="en-US" b="1" i="0" u="none" strike="noStrike" baseline="0" dirty="0" smtClean="0">
                <a:solidFill>
                  <a:srgbClr val="0F6FC6"/>
                </a:solidFill>
                <a:latin typeface="Times New Roman"/>
              </a:rPr>
              <a:t>What materials will we need?</a:t>
            </a:r>
          </a:p>
          <a:p>
            <a:pPr marR="0" lvl="1" rtl="0"/>
            <a:r>
              <a:rPr lang="en-US" b="1" i="0" u="none" strike="noStrike" baseline="0" dirty="0" smtClean="0">
                <a:solidFill>
                  <a:srgbClr val="0F6FC6"/>
                </a:solidFill>
                <a:latin typeface="Times New Roman"/>
              </a:rPr>
              <a:t>When will the tasks be performed?</a:t>
            </a:r>
          </a:p>
        </p:txBody>
      </p:sp>
    </p:spTree>
    <p:extLst>
      <p:ext uri="{BB962C8B-B14F-4D97-AF65-F5344CB8AC3E}">
        <p14:creationId xmlns:p14="http://schemas.microsoft.com/office/powerpoint/2010/main" val="421900799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en-US" b="1" i="0" u="none" strike="noStrike" baseline="0" smtClean="0">
                <a:solidFill>
                  <a:srgbClr val="0B5294"/>
                </a:solidFill>
                <a:latin typeface="Times New Roman"/>
              </a:rPr>
              <a:t>Present to other departments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R="0" lvl="0" rtl="0"/>
            <a:r>
              <a:rPr lang="en-US" b="1" i="0" u="none" strike="noStrike" baseline="0" smtClean="0">
                <a:solidFill>
                  <a:srgbClr val="0F6FC6"/>
                </a:solidFill>
                <a:latin typeface="Times New Roman"/>
              </a:rPr>
              <a:t>Consult with team leader about the best way to communicate</a:t>
            </a:r>
          </a:p>
          <a:p>
            <a:pPr marR="0" lvl="0" rtl="0"/>
            <a:r>
              <a:rPr lang="en-US" b="1" i="0" u="none" strike="noStrike" baseline="0" smtClean="0">
                <a:solidFill>
                  <a:srgbClr val="0F6FC6"/>
                </a:solidFill>
                <a:latin typeface="Times New Roman"/>
              </a:rPr>
              <a:t>Team leader may bring up at next team leaders’ meeting</a:t>
            </a:r>
          </a:p>
          <a:p>
            <a:pPr marR="0" lvl="0" rtl="0"/>
            <a:r>
              <a:rPr lang="en-US" b="1" i="0" u="none" strike="noStrike" baseline="0" smtClean="0">
                <a:solidFill>
                  <a:srgbClr val="0F6FC6"/>
                </a:solidFill>
                <a:latin typeface="Times New Roman"/>
              </a:rPr>
              <a:t>Method will depend on the project and the decisions made in the department meeting</a:t>
            </a:r>
          </a:p>
        </p:txBody>
      </p:sp>
    </p:spTree>
    <p:extLst>
      <p:ext uri="{BB962C8B-B14F-4D97-AF65-F5344CB8AC3E}">
        <p14:creationId xmlns:p14="http://schemas.microsoft.com/office/powerpoint/2010/main" val="71056540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en-US" b="1" i="0" u="none" strike="noStrike" baseline="0" smtClean="0">
                <a:solidFill>
                  <a:srgbClr val="0B5294"/>
                </a:solidFill>
                <a:latin typeface="Times New Roman"/>
              </a:rPr>
              <a:t>Carry out project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R="0" lvl="0" rtl="0"/>
            <a:r>
              <a:rPr lang="en-US" b="1" i="0" u="none" strike="noStrike" baseline="0" smtClean="0">
                <a:solidFill>
                  <a:srgbClr val="0F6FC6"/>
                </a:solidFill>
                <a:latin typeface="Times New Roman"/>
              </a:rPr>
              <a:t>Gathering supplies</a:t>
            </a:r>
          </a:p>
          <a:p>
            <a:pPr marR="0" lvl="0" rtl="0"/>
            <a:r>
              <a:rPr lang="en-US" b="1" i="0" u="none" strike="noStrike" baseline="0" smtClean="0">
                <a:solidFill>
                  <a:srgbClr val="0F6FC6"/>
                </a:solidFill>
                <a:latin typeface="Times New Roman"/>
              </a:rPr>
              <a:t>Making posters to promote the project</a:t>
            </a:r>
          </a:p>
          <a:p>
            <a:pPr marR="0" lvl="0" rtl="0"/>
            <a:r>
              <a:rPr lang="en-US" b="1" i="0" u="none" strike="noStrike" baseline="0" smtClean="0">
                <a:solidFill>
                  <a:srgbClr val="0F6FC6"/>
                </a:solidFill>
                <a:latin typeface="Times New Roman"/>
              </a:rPr>
              <a:t>Tracking progress</a:t>
            </a:r>
          </a:p>
          <a:p>
            <a:pPr marR="0" lvl="0" rtl="0"/>
            <a:r>
              <a:rPr lang="en-US" b="1" i="0" u="none" strike="noStrike" baseline="0" smtClean="0">
                <a:solidFill>
                  <a:srgbClr val="0F6FC6"/>
                </a:solidFill>
                <a:latin typeface="Times New Roman"/>
              </a:rPr>
              <a:t>Making announcements to the entire company</a:t>
            </a:r>
          </a:p>
          <a:p>
            <a:pPr marR="0" lvl="0" rtl="0"/>
            <a:r>
              <a:rPr lang="en-US" b="1" i="0" u="none" strike="noStrike" baseline="0" smtClean="0">
                <a:solidFill>
                  <a:srgbClr val="0F6FC6"/>
                </a:solidFill>
                <a:latin typeface="Times New Roman"/>
              </a:rPr>
              <a:t>Attending and participating in project events, such as cleanups or work parties</a:t>
            </a:r>
          </a:p>
        </p:txBody>
      </p:sp>
    </p:spTree>
    <p:extLst>
      <p:ext uri="{BB962C8B-B14F-4D97-AF65-F5344CB8AC3E}">
        <p14:creationId xmlns:p14="http://schemas.microsoft.com/office/powerpoint/2010/main" val="428149075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en-US" b="1" i="0" u="none" strike="noStrike" baseline="0" smtClean="0">
                <a:solidFill>
                  <a:srgbClr val="0B5294"/>
                </a:solidFill>
                <a:latin typeface="Times New Roman"/>
              </a:rPr>
              <a:t>Celebrate and evaluate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R="0" lvl="0" rtl="0"/>
            <a:r>
              <a:rPr lang="en-US" b="1" i="0" u="none" strike="noStrike" baseline="0" smtClean="0">
                <a:solidFill>
                  <a:srgbClr val="0F6FC6"/>
                </a:solidFill>
                <a:latin typeface="Times New Roman"/>
              </a:rPr>
              <a:t>Concluding activity</a:t>
            </a:r>
          </a:p>
          <a:p>
            <a:pPr marR="0" lvl="0" rtl="0"/>
            <a:r>
              <a:rPr lang="en-US" b="1" i="0" u="none" strike="noStrike" baseline="0" smtClean="0">
                <a:solidFill>
                  <a:srgbClr val="0F6FC6"/>
                </a:solidFill>
                <a:latin typeface="Times New Roman"/>
              </a:rPr>
              <a:t>Treats to share to celebrate success </a:t>
            </a:r>
          </a:p>
          <a:p>
            <a:pPr marR="0" lvl="0" rtl="0"/>
            <a:r>
              <a:rPr lang="en-US" b="1" i="0" u="none" strike="noStrike" baseline="0" smtClean="0">
                <a:solidFill>
                  <a:srgbClr val="0F6FC6"/>
                </a:solidFill>
                <a:latin typeface="Times New Roman"/>
              </a:rPr>
              <a:t>Informal discussion of results</a:t>
            </a:r>
          </a:p>
          <a:p>
            <a:pPr marR="0" lvl="1" rtl="0"/>
            <a:r>
              <a:rPr lang="en-US" b="1" i="0" u="none" strike="noStrike" baseline="0" smtClean="0">
                <a:solidFill>
                  <a:srgbClr val="0F6FC6"/>
                </a:solidFill>
                <a:latin typeface="Times New Roman"/>
              </a:rPr>
              <a:t>What might be done better next time</a:t>
            </a:r>
          </a:p>
          <a:p>
            <a:pPr marR="0" lvl="1" rtl="0"/>
            <a:r>
              <a:rPr lang="en-US" b="1" i="0" u="none" strike="noStrike" baseline="0" smtClean="0">
                <a:solidFill>
                  <a:srgbClr val="0F6FC6"/>
                </a:solidFill>
                <a:latin typeface="Times New Roman"/>
              </a:rPr>
              <a:t>Projects for next year</a:t>
            </a:r>
          </a:p>
        </p:txBody>
      </p:sp>
    </p:spTree>
    <p:extLst>
      <p:ext uri="{BB962C8B-B14F-4D97-AF65-F5344CB8AC3E}">
        <p14:creationId xmlns:p14="http://schemas.microsoft.com/office/powerpoint/2010/main" val="12184093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Project Process</a:t>
            </a:r>
            <a:endParaRPr lang="en-US" dirty="0"/>
          </a:p>
        </p:txBody>
      </p:sp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val="2125229807"/>
              </p:ext>
            </p:extLst>
          </p:nvPr>
        </p:nvGraphicFramePr>
        <p:xfrm>
          <a:off x="1600200" y="1752600"/>
          <a:ext cx="5486400" cy="48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3308721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en-US" b="1" i="0" u="none" strike="noStrike" baseline="0" dirty="0" smtClean="0">
                <a:solidFill>
                  <a:srgbClr val="0B5294"/>
                </a:solidFill>
                <a:latin typeface="Times New Roman"/>
              </a:rPr>
              <a:t>Service Project Goals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R="0" lvl="0" rtl="0"/>
            <a:r>
              <a:rPr lang="en-US" b="1" i="0" u="none" strike="noStrike" baseline="0" smtClean="0">
                <a:solidFill>
                  <a:srgbClr val="0F6FC6"/>
                </a:solidFill>
                <a:latin typeface="Times New Roman"/>
              </a:rPr>
              <a:t>Familiarize you with the concept of service</a:t>
            </a:r>
          </a:p>
          <a:p>
            <a:pPr marR="0" lvl="0" rtl="0"/>
            <a:r>
              <a:rPr lang="en-US" b="1" i="0" u="none" strike="noStrike" baseline="0" smtClean="0">
                <a:solidFill>
                  <a:srgbClr val="0F6FC6"/>
                </a:solidFill>
                <a:latin typeface="Times New Roman"/>
              </a:rPr>
              <a:t>Make service a part of your life</a:t>
            </a:r>
          </a:p>
          <a:p>
            <a:pPr marR="0" lvl="0" rtl="0"/>
            <a:r>
              <a:rPr lang="en-US" b="1" i="0" u="none" strike="noStrike" baseline="0" smtClean="0">
                <a:solidFill>
                  <a:srgbClr val="0F6FC6"/>
                </a:solidFill>
                <a:latin typeface="Times New Roman"/>
              </a:rPr>
              <a:t>Engage and motivate you</a:t>
            </a:r>
          </a:p>
          <a:p>
            <a:pPr marR="0" lvl="0" rtl="0"/>
            <a:r>
              <a:rPr lang="en-US" b="1" i="0" u="none" strike="noStrike" baseline="0" smtClean="0">
                <a:solidFill>
                  <a:srgbClr val="0F6FC6"/>
                </a:solidFill>
                <a:latin typeface="Times New Roman"/>
              </a:rPr>
              <a:t>Build a sense of teamwork among all employees across departments</a:t>
            </a:r>
          </a:p>
          <a:p>
            <a:pPr marR="0" lvl="0" rtl="0"/>
            <a:r>
              <a:rPr lang="en-US" b="1" i="0" u="none" strike="noStrike" baseline="0" smtClean="0">
                <a:solidFill>
                  <a:srgbClr val="0F6FC6"/>
                </a:solidFill>
                <a:latin typeface="Times New Roman"/>
              </a:rPr>
              <a:t>Provide appropriate skills development</a:t>
            </a:r>
          </a:p>
          <a:p>
            <a:pPr marR="0" lvl="0" rtl="0"/>
            <a:r>
              <a:rPr lang="en-US" b="1" i="0" u="none" strike="noStrike" baseline="0" smtClean="0">
                <a:solidFill>
                  <a:srgbClr val="0F6FC6"/>
                </a:solidFill>
                <a:latin typeface="Times New Roman"/>
              </a:rPr>
              <a:t>Meet genuine needs</a:t>
            </a:r>
          </a:p>
        </p:txBody>
      </p:sp>
    </p:spTree>
    <p:extLst>
      <p:ext uri="{BB962C8B-B14F-4D97-AF65-F5344CB8AC3E}">
        <p14:creationId xmlns:p14="http://schemas.microsoft.com/office/powerpoint/2010/main" val="39797970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en-US" b="1" i="0" u="none" strike="noStrike" baseline="0" smtClean="0">
                <a:solidFill>
                  <a:srgbClr val="0B5294"/>
                </a:solidFill>
                <a:latin typeface="Times New Roman"/>
              </a:rPr>
              <a:t>Process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R="0" lvl="0" rtl="0"/>
            <a:r>
              <a:rPr lang="en-US" b="1" i="0" u="none" strike="noStrike" baseline="0" smtClean="0">
                <a:solidFill>
                  <a:srgbClr val="0F6FC6"/>
                </a:solidFill>
                <a:latin typeface="Times New Roman"/>
              </a:rPr>
              <a:t>Gather information</a:t>
            </a:r>
          </a:p>
          <a:p>
            <a:pPr marR="0" lvl="0" rtl="0"/>
            <a:r>
              <a:rPr lang="en-US" b="1" i="0" u="none" strike="noStrike" baseline="0" smtClean="0">
                <a:solidFill>
                  <a:srgbClr val="0F6FC6"/>
                </a:solidFill>
                <a:latin typeface="Times New Roman"/>
              </a:rPr>
              <a:t>Set up team</a:t>
            </a:r>
          </a:p>
          <a:p>
            <a:pPr marR="0" lvl="0" rtl="0"/>
            <a:r>
              <a:rPr lang="en-US" b="1" i="0" u="none" strike="noStrike" baseline="0" smtClean="0">
                <a:solidFill>
                  <a:srgbClr val="0F6FC6"/>
                </a:solidFill>
                <a:latin typeface="Times New Roman"/>
              </a:rPr>
              <a:t>Plan project</a:t>
            </a:r>
          </a:p>
          <a:p>
            <a:pPr marR="0" lvl="0" rtl="0"/>
            <a:r>
              <a:rPr lang="en-US" b="1" i="0" u="none" strike="noStrike" baseline="0" smtClean="0">
                <a:solidFill>
                  <a:srgbClr val="0F6FC6"/>
                </a:solidFill>
                <a:latin typeface="Times New Roman"/>
              </a:rPr>
              <a:t>Meet with department</a:t>
            </a:r>
          </a:p>
          <a:p>
            <a:pPr marR="0" lvl="0" rtl="0"/>
            <a:r>
              <a:rPr lang="en-US" b="1" i="0" u="none" strike="noStrike" baseline="0" smtClean="0">
                <a:solidFill>
                  <a:srgbClr val="0F6FC6"/>
                </a:solidFill>
                <a:latin typeface="Times New Roman"/>
              </a:rPr>
              <a:t>Present to other departments</a:t>
            </a:r>
          </a:p>
          <a:p>
            <a:pPr marR="0" lvl="0" rtl="0"/>
            <a:r>
              <a:rPr lang="en-US" b="1" i="0" u="none" strike="noStrike" baseline="0" smtClean="0">
                <a:solidFill>
                  <a:srgbClr val="0F6FC6"/>
                </a:solidFill>
                <a:latin typeface="Times New Roman"/>
              </a:rPr>
              <a:t>Carry out project</a:t>
            </a:r>
          </a:p>
          <a:p>
            <a:pPr marR="0" lvl="0" rtl="0"/>
            <a:r>
              <a:rPr lang="en-US" b="1" i="0" u="none" strike="noStrike" baseline="0" smtClean="0">
                <a:solidFill>
                  <a:srgbClr val="0F6FC6"/>
                </a:solidFill>
                <a:latin typeface="Times New Roman"/>
              </a:rPr>
              <a:t>Celebrate and evaluate</a:t>
            </a:r>
          </a:p>
        </p:txBody>
      </p:sp>
    </p:spTree>
    <p:extLst>
      <p:ext uri="{BB962C8B-B14F-4D97-AF65-F5344CB8AC3E}">
        <p14:creationId xmlns:p14="http://schemas.microsoft.com/office/powerpoint/2010/main" val="38238921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en-US" b="1" i="0" u="none" strike="noStrike" baseline="0" smtClean="0">
                <a:solidFill>
                  <a:srgbClr val="0B5294"/>
                </a:solidFill>
                <a:latin typeface="Times New Roman"/>
              </a:rPr>
              <a:t>Gather information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R="0" lvl="0" rtl="0"/>
            <a:r>
              <a:rPr lang="en-US" b="1" i="0" u="none" strike="noStrike" baseline="0" smtClean="0">
                <a:solidFill>
                  <a:srgbClr val="0F6FC6"/>
                </a:solidFill>
                <a:latin typeface="Times New Roman"/>
              </a:rPr>
              <a:t>Questions for Team Leaders</a:t>
            </a:r>
          </a:p>
          <a:p>
            <a:pPr marR="0" lvl="1" rtl="0"/>
            <a:r>
              <a:rPr lang="en-US" b="1" i="0" u="none" strike="noStrike" baseline="0" smtClean="0">
                <a:solidFill>
                  <a:srgbClr val="0F6FC6"/>
                </a:solidFill>
                <a:latin typeface="Times New Roman"/>
              </a:rPr>
              <a:t>How much time do you want/have available to spend?</a:t>
            </a:r>
          </a:p>
          <a:p>
            <a:pPr marR="0" lvl="1" rtl="0"/>
            <a:r>
              <a:rPr lang="en-US" b="1" i="0" u="none" strike="noStrike" baseline="0" smtClean="0">
                <a:solidFill>
                  <a:srgbClr val="0F6FC6"/>
                </a:solidFill>
                <a:latin typeface="Times New Roman"/>
              </a:rPr>
              <a:t>How much time do you want your team to spend?</a:t>
            </a:r>
          </a:p>
          <a:p>
            <a:pPr marR="0" lvl="1" rtl="0"/>
            <a:r>
              <a:rPr lang="en-US" b="1" i="0" u="none" strike="noStrike" baseline="0" smtClean="0">
                <a:solidFill>
                  <a:srgbClr val="0F6FC6"/>
                </a:solidFill>
                <a:latin typeface="Times New Roman"/>
              </a:rPr>
              <a:t>Do you have a project you have always wanted to do?</a:t>
            </a:r>
          </a:p>
          <a:p>
            <a:pPr marR="0" lvl="1" rtl="0"/>
            <a:r>
              <a:rPr lang="en-US" b="1" i="0" u="none" strike="noStrike" baseline="0" smtClean="0">
                <a:solidFill>
                  <a:srgbClr val="0F6FC6"/>
                </a:solidFill>
                <a:latin typeface="Times New Roman"/>
              </a:rPr>
              <a:t>Is there a project you are already doing (or already plan to do) that we can help with?</a:t>
            </a:r>
          </a:p>
          <a:p>
            <a:pPr marR="0" lvl="1" rtl="0"/>
            <a:r>
              <a:rPr lang="en-US" b="1" i="0" u="none" strike="noStrike" baseline="0" smtClean="0">
                <a:solidFill>
                  <a:srgbClr val="0F6FC6"/>
                </a:solidFill>
                <a:latin typeface="Times New Roman"/>
              </a:rPr>
              <a:t>How much do you want the team to be involved in choosing the project?</a:t>
            </a:r>
          </a:p>
        </p:txBody>
      </p:sp>
    </p:spTree>
    <p:extLst>
      <p:ext uri="{BB962C8B-B14F-4D97-AF65-F5344CB8AC3E}">
        <p14:creationId xmlns:p14="http://schemas.microsoft.com/office/powerpoint/2010/main" val="7444962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en-US" b="1" i="0" u="none" strike="noStrike" baseline="0" smtClean="0">
                <a:solidFill>
                  <a:srgbClr val="0B5294"/>
                </a:solidFill>
                <a:latin typeface="Times New Roman"/>
              </a:rPr>
              <a:t>Gather information (continued)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R="0" lvl="0" rtl="0"/>
            <a:r>
              <a:rPr lang="en-US" b="1" i="0" u="none" strike="noStrike" baseline="0" smtClean="0">
                <a:solidFill>
                  <a:srgbClr val="0F6FC6"/>
                </a:solidFill>
                <a:latin typeface="Times New Roman"/>
              </a:rPr>
              <a:t>Questions for Department Reps</a:t>
            </a:r>
          </a:p>
          <a:p>
            <a:pPr marR="0" lvl="1" rtl="0"/>
            <a:r>
              <a:rPr lang="en-US" b="1" i="0" u="none" strike="noStrike" baseline="0" smtClean="0">
                <a:solidFill>
                  <a:srgbClr val="0F6FC6"/>
                </a:solidFill>
                <a:latin typeface="Times New Roman"/>
              </a:rPr>
              <a:t>What kinds of things are your employees interested in?</a:t>
            </a:r>
          </a:p>
          <a:p>
            <a:pPr marR="0" lvl="1" rtl="0"/>
            <a:r>
              <a:rPr lang="en-US" b="1" i="0" u="none" strike="noStrike" baseline="0" smtClean="0">
                <a:solidFill>
                  <a:srgbClr val="0F6FC6"/>
                </a:solidFill>
                <a:latin typeface="Times New Roman"/>
              </a:rPr>
              <a:t>What is the skill level of your employees?</a:t>
            </a:r>
          </a:p>
          <a:p>
            <a:pPr marR="0" lvl="1" rtl="0"/>
            <a:r>
              <a:rPr lang="en-US" b="1" i="0" u="none" strike="noStrike" baseline="0" smtClean="0">
                <a:solidFill>
                  <a:srgbClr val="0F6FC6"/>
                </a:solidFill>
                <a:latin typeface="Times New Roman"/>
              </a:rPr>
              <a:t>What is the commitment level of your employees?</a:t>
            </a:r>
          </a:p>
          <a:p>
            <a:pPr marR="0" lvl="1" rtl="0"/>
            <a:r>
              <a:rPr lang="en-US" b="1" i="0" u="none" strike="noStrike" baseline="0" smtClean="0">
                <a:solidFill>
                  <a:srgbClr val="0F6FC6"/>
                </a:solidFill>
                <a:latin typeface="Times New Roman"/>
              </a:rPr>
              <a:t>What type of project do you see as being successful for these employees (collection, activity, fundraising; see Resource notebook)?</a:t>
            </a:r>
          </a:p>
          <a:p>
            <a:pPr marR="0" lvl="1" rtl="0"/>
            <a:r>
              <a:rPr lang="en-US" b="1" i="0" u="none" strike="noStrike" baseline="0" smtClean="0">
                <a:solidFill>
                  <a:srgbClr val="0F6FC6"/>
                </a:solidFill>
                <a:latin typeface="Times New Roman"/>
              </a:rPr>
              <a:t>Can you recommend an employee who would be a good Community Service planner for your department?</a:t>
            </a:r>
          </a:p>
        </p:txBody>
      </p:sp>
    </p:spTree>
    <p:extLst>
      <p:ext uri="{BB962C8B-B14F-4D97-AF65-F5344CB8AC3E}">
        <p14:creationId xmlns:p14="http://schemas.microsoft.com/office/powerpoint/2010/main" val="10137782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en-US" b="1" i="0" u="none" strike="noStrike" baseline="0" smtClean="0">
                <a:solidFill>
                  <a:srgbClr val="0B5294"/>
                </a:solidFill>
                <a:latin typeface="Times New Roman"/>
              </a:rPr>
              <a:t>Set up team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R="0" lvl="0" rtl="0"/>
            <a:r>
              <a:rPr lang="en-US" b="1" i="0" u="none" strike="noStrike" baseline="0" smtClean="0">
                <a:solidFill>
                  <a:srgbClr val="0F6FC6"/>
                </a:solidFill>
                <a:latin typeface="Times New Roman"/>
              </a:rPr>
              <a:t>Contact people recommended as department reps</a:t>
            </a:r>
          </a:p>
          <a:p>
            <a:pPr marR="0" lvl="0" rtl="0"/>
            <a:r>
              <a:rPr lang="en-US" b="1" i="0" u="none" strike="noStrike" baseline="0" smtClean="0">
                <a:solidFill>
                  <a:srgbClr val="0F6FC6"/>
                </a:solidFill>
                <a:latin typeface="Times New Roman"/>
              </a:rPr>
              <a:t>Pursue leads until all positions are filled</a:t>
            </a:r>
          </a:p>
        </p:txBody>
      </p:sp>
    </p:spTree>
    <p:extLst>
      <p:ext uri="{BB962C8B-B14F-4D97-AF65-F5344CB8AC3E}">
        <p14:creationId xmlns:p14="http://schemas.microsoft.com/office/powerpoint/2010/main" val="368363823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en-US" b="1" i="0" u="none" strike="noStrike" baseline="0" smtClean="0">
                <a:solidFill>
                  <a:srgbClr val="0B5294"/>
                </a:solidFill>
                <a:latin typeface="Times New Roman"/>
              </a:rPr>
              <a:t>Plan project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R="0" lvl="0" rtl="0"/>
            <a:r>
              <a:rPr lang="en-US" b="1" i="0" u="none" strike="noStrike" baseline="0" smtClean="0">
                <a:solidFill>
                  <a:srgbClr val="0F6FC6"/>
                </a:solidFill>
                <a:latin typeface="Times New Roman"/>
              </a:rPr>
              <a:t>When will the project begin and end?</a:t>
            </a:r>
          </a:p>
          <a:p>
            <a:pPr marR="0" lvl="0" rtl="0"/>
            <a:r>
              <a:rPr lang="en-US" b="1" i="0" u="none" strike="noStrike" baseline="0" smtClean="0">
                <a:solidFill>
                  <a:srgbClr val="0F6FC6"/>
                </a:solidFill>
                <a:latin typeface="Times New Roman"/>
              </a:rPr>
              <a:t>When will the project be introduced to the employees?</a:t>
            </a:r>
          </a:p>
          <a:p>
            <a:pPr marR="0" lvl="0" rtl="0"/>
            <a:r>
              <a:rPr lang="en-US" b="1" i="0" u="none" strike="noStrike" baseline="0" smtClean="0">
                <a:solidFill>
                  <a:srgbClr val="0F6FC6"/>
                </a:solidFill>
                <a:latin typeface="Times New Roman"/>
              </a:rPr>
              <a:t>How much input will the employees have in the choice of the project?</a:t>
            </a:r>
          </a:p>
          <a:p>
            <a:pPr marR="0" lvl="1" rtl="0"/>
            <a:r>
              <a:rPr lang="en-US" b="1" i="0" u="none" strike="noStrike" baseline="0" smtClean="0">
                <a:solidFill>
                  <a:srgbClr val="0F6FC6"/>
                </a:solidFill>
                <a:latin typeface="Times New Roman"/>
              </a:rPr>
              <a:t>If no employee input, select a project</a:t>
            </a:r>
          </a:p>
          <a:p>
            <a:pPr marR="0" lvl="1" rtl="0"/>
            <a:r>
              <a:rPr lang="en-US" b="1" i="0" u="none" strike="noStrike" baseline="0" smtClean="0">
                <a:solidFill>
                  <a:srgbClr val="0F6FC6"/>
                </a:solidFill>
                <a:latin typeface="Times New Roman"/>
              </a:rPr>
              <a:t>If some employee input, select a few projects to choose from</a:t>
            </a:r>
          </a:p>
          <a:p>
            <a:pPr marR="0" lvl="0" rtl="0"/>
            <a:r>
              <a:rPr lang="en-US" b="1" i="0" u="none" strike="noStrike" baseline="0" smtClean="0">
                <a:solidFill>
                  <a:srgbClr val="0F6FC6"/>
                </a:solidFill>
                <a:latin typeface="Times New Roman"/>
              </a:rPr>
              <a:t>What tasks will be involved in carrying out the project?</a:t>
            </a:r>
          </a:p>
          <a:p>
            <a:pPr marR="0" lvl="0" rtl="0"/>
            <a:r>
              <a:rPr lang="en-US" b="1" i="0" u="none" strike="noStrike" baseline="0" smtClean="0">
                <a:solidFill>
                  <a:srgbClr val="0F6FC6"/>
                </a:solidFill>
                <a:latin typeface="Times New Roman"/>
              </a:rPr>
              <a:t>Who will do those tasks?</a:t>
            </a:r>
          </a:p>
        </p:txBody>
      </p:sp>
    </p:spTree>
    <p:extLst>
      <p:ext uri="{BB962C8B-B14F-4D97-AF65-F5344CB8AC3E}">
        <p14:creationId xmlns:p14="http://schemas.microsoft.com/office/powerpoint/2010/main" val="170460127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en-US" b="1" i="0" u="none" strike="noStrike" baseline="0" smtClean="0">
                <a:solidFill>
                  <a:srgbClr val="0B5294"/>
                </a:solidFill>
                <a:latin typeface="Times New Roman"/>
              </a:rPr>
              <a:t>Meet with department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R="0" lvl="0" rtl="0"/>
            <a:r>
              <a:rPr lang="en-US" b="1" i="0" u="none" strike="noStrike" baseline="0" dirty="0" smtClean="0">
                <a:solidFill>
                  <a:srgbClr val="0F6FC6"/>
                </a:solidFill>
                <a:latin typeface="Times New Roman"/>
              </a:rPr>
              <a:t>Introduce the project to the employees</a:t>
            </a:r>
          </a:p>
          <a:p>
            <a:pPr marR="0" lvl="1" rtl="0"/>
            <a:r>
              <a:rPr lang="en-US" b="1" i="0" u="none" strike="noStrike" baseline="0" dirty="0" smtClean="0">
                <a:solidFill>
                  <a:srgbClr val="0F6FC6"/>
                </a:solidFill>
                <a:latin typeface="Times New Roman"/>
              </a:rPr>
              <a:t>Writing about experiences</a:t>
            </a:r>
          </a:p>
          <a:p>
            <a:pPr marR="0" lvl="1" rtl="0"/>
            <a:r>
              <a:rPr lang="en-US" b="1" i="0" u="none" strike="noStrike" baseline="0" dirty="0" smtClean="0">
                <a:solidFill>
                  <a:srgbClr val="0F6FC6"/>
                </a:solidFill>
                <a:latin typeface="Times New Roman"/>
              </a:rPr>
              <a:t>Listing ideas about populations in need</a:t>
            </a:r>
          </a:p>
          <a:p>
            <a:pPr marR="0" lvl="1" rtl="0"/>
            <a:r>
              <a:rPr lang="en-US" b="1" i="0" u="none" strike="noStrike" baseline="0" dirty="0" smtClean="0">
                <a:solidFill>
                  <a:srgbClr val="0F6FC6"/>
                </a:solidFill>
                <a:latin typeface="Times New Roman"/>
              </a:rPr>
              <a:t>Reading articles or inspirational stories</a:t>
            </a:r>
          </a:p>
          <a:p>
            <a:pPr marR="0" lvl="0" rtl="0"/>
            <a:r>
              <a:rPr lang="en-US" b="1" i="0" u="none" strike="noStrike" baseline="0" dirty="0" smtClean="0">
                <a:solidFill>
                  <a:srgbClr val="0F6FC6"/>
                </a:solidFill>
                <a:latin typeface="Times New Roman"/>
              </a:rPr>
              <a:t>Outline the parameters of the project</a:t>
            </a:r>
          </a:p>
          <a:p>
            <a:pPr marR="0" lvl="1" rtl="0"/>
            <a:r>
              <a:rPr lang="en-US" b="1" i="0" u="none" strike="noStrike" baseline="0" dirty="0" smtClean="0">
                <a:solidFill>
                  <a:srgbClr val="0F6FC6"/>
                </a:solidFill>
                <a:latin typeface="Times New Roman"/>
              </a:rPr>
              <a:t>Timeline</a:t>
            </a:r>
          </a:p>
          <a:p>
            <a:pPr marR="0" lvl="1" rtl="0"/>
            <a:r>
              <a:rPr lang="en-US" b="1" i="0" u="none" strike="noStrike" baseline="0" dirty="0" smtClean="0">
                <a:solidFill>
                  <a:srgbClr val="0F6FC6"/>
                </a:solidFill>
                <a:latin typeface="Times New Roman"/>
              </a:rPr>
              <a:t>How much department time is involved?</a:t>
            </a:r>
          </a:p>
          <a:p>
            <a:pPr marR="0" lvl="1" rtl="0"/>
            <a:r>
              <a:rPr lang="en-US" b="1" i="0" u="none" strike="noStrike" baseline="0" dirty="0" smtClean="0">
                <a:solidFill>
                  <a:srgbClr val="0F6FC6"/>
                </a:solidFill>
                <a:latin typeface="Times New Roman"/>
              </a:rPr>
              <a:t>Project participation extended to all employees</a:t>
            </a:r>
          </a:p>
        </p:txBody>
      </p:sp>
    </p:spTree>
    <p:extLst>
      <p:ext uri="{BB962C8B-B14F-4D97-AF65-F5344CB8AC3E}">
        <p14:creationId xmlns:p14="http://schemas.microsoft.com/office/powerpoint/2010/main" val="453709750"/>
      </p:ext>
    </p:extLst>
  </p:cSld>
  <p:clrMapOvr>
    <a:masterClrMapping/>
  </p:clrMapOvr>
</p:sld>
</file>

<file path=ppt/theme/theme1.xml><?xml version="1.0" encoding="utf-8"?>
<a:theme xmlns:a="http://schemas.openxmlformats.org/drawingml/2006/main" name="World in hand design templat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 Theme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ServiceC_start [Read-Only]" id="{43609398-B0C0-410E-BD6B-D04598436063}" vid="{37955CAE-5821-4545-A04C-FFFCAEF9634B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D178F658795BA48AB8825B4BEF45220" ma:contentTypeVersion="1" ma:contentTypeDescription="Create a new document." ma:contentTypeScope="" ma:versionID="b227381dafdcc536db785a9e70529fd1">
  <xsd:schema xmlns:xsd="http://www.w3.org/2001/XMLSchema" xmlns:xs="http://www.w3.org/2001/XMLSchema" xmlns:p="http://schemas.microsoft.com/office/2006/metadata/properties" xmlns:ns2="ae823f7d-069f-4daa-af24-280720d75287" targetNamespace="http://schemas.microsoft.com/office/2006/metadata/properties" ma:root="true" ma:fieldsID="e4d79b7d7d44ae6936571e674a62052f" ns2:_="">
    <xsd:import namespace="ae823f7d-069f-4daa-af24-280720d75287"/>
    <xsd:element name="properties">
      <xsd:complexType>
        <xsd:sequence>
          <xsd:element name="documentManagement">
            <xsd:complexType>
              <xsd:all>
                <xsd:element ref="ns2:Stag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e823f7d-069f-4daa-af24-280720d75287" elementFormDefault="qualified">
    <xsd:import namespace="http://schemas.microsoft.com/office/2006/documentManagement/types"/>
    <xsd:import namespace="http://schemas.microsoft.com/office/infopath/2007/PartnerControls"/>
    <xsd:element name="Stage" ma:index="8" nillable="true" ma:displayName="Stage" ma:format="Dropdown" ma:internalName="Stage">
      <xsd:simpleType>
        <xsd:union memberTypes="dms:Text">
          <xsd:simpleType>
            <xsd:restriction base="dms:Choice">
              <xsd:enumeration value="Content review"/>
              <xsd:enumeration value="Tech Review"/>
              <xsd:enumeration value="CE1"/>
              <xsd:enumeration value="Indexing"/>
              <xsd:enumeration value="AU doc review"/>
              <xsd:enumeration value="CE2/doc prep"/>
              <xsd:enumeration value="Gfx/Layout 1"/>
              <xsd:enumeration value="Au PDF review"/>
              <xsd:enumeration value="Layout 2"/>
              <xsd:enumeration value="Proof 1"/>
              <xsd:enumeration value="Nearly final layout"/>
              <xsd:enumeration value="Proof cx"/>
              <xsd:enumeration value="Page turning"/>
              <xsd:enumeration value="Really final layout"/>
              <xsd:enumeration value="Preflight"/>
              <xsd:enumeration value="Final"/>
            </xsd:restriction>
          </xsd:simpleType>
        </xsd:un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>
  <documentManagement>
    <Stage xmlns="ae823f7d-069f-4daa-af24-280720d75287" xsi:nil="true"/>
  </documentManagement>
</p:properties>
</file>

<file path=customXml/itemProps1.xml><?xml version="1.0" encoding="utf-8"?>
<ds:datastoreItem xmlns:ds="http://schemas.openxmlformats.org/officeDocument/2006/customXml" ds:itemID="{0E892AE8-8B3D-4B4A-8F04-91E23BA13BDF}"/>
</file>

<file path=customXml/itemProps2.xml><?xml version="1.0" encoding="utf-8"?>
<ds:datastoreItem xmlns:ds="http://schemas.openxmlformats.org/officeDocument/2006/customXml" ds:itemID="{C0A6CA91-BE00-4CC6-B2DF-108B8A9E0FC8}"/>
</file>

<file path=customXml/itemProps3.xml><?xml version="1.0" encoding="utf-8"?>
<ds:datastoreItem xmlns:ds="http://schemas.openxmlformats.org/officeDocument/2006/customXml" ds:itemID="{D8A66895-4616-4804-9A3F-4A05639482BB}"/>
</file>

<file path=docProps/app.xml><?xml version="1.0" encoding="utf-8"?>
<Properties xmlns="http://schemas.openxmlformats.org/officeDocument/2006/extended-properties" xmlns:vt="http://schemas.openxmlformats.org/officeDocument/2006/docPropsVTypes">
  <Template>CommunityA</Template>
  <TotalTime>3</TotalTime>
  <Words>530</Words>
  <Application>Microsoft Office PowerPoint</Application>
  <PresentationFormat>On-screen Show (4:3)</PresentationFormat>
  <Paragraphs>84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6" baseType="lpstr">
      <vt:lpstr>Arial</vt:lpstr>
      <vt:lpstr>Times New Roman</vt:lpstr>
      <vt:lpstr>World in hand design template</vt:lpstr>
      <vt:lpstr>Community Service Committee</vt:lpstr>
      <vt:lpstr>Project Process</vt:lpstr>
      <vt:lpstr>Service Project Goals</vt:lpstr>
      <vt:lpstr>Process</vt:lpstr>
      <vt:lpstr>Gather information</vt:lpstr>
      <vt:lpstr>Gather information (continued)</vt:lpstr>
      <vt:lpstr>Set up team</vt:lpstr>
      <vt:lpstr>Plan project</vt:lpstr>
      <vt:lpstr>Meet with department</vt:lpstr>
      <vt:lpstr>Meet with department (continued)</vt:lpstr>
      <vt:lpstr>Present to other departments</vt:lpstr>
      <vt:lpstr>Carry out project</vt:lpstr>
      <vt:lpstr>Celebrate and evaluate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2012-11-09T20:55:46Z</dcterms:created>
  <dcterms:modified xsi:type="dcterms:W3CDTF">2012-11-09T20:59:35Z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TC102862171033</vt:lpwstr>
  </property>
  <property fmtid="{D5CDD505-2E9C-101B-9397-08002B2CF9AE}" pid="3" name="ContentTypeId">
    <vt:lpwstr>0x010100ED178F658795BA48AB8825B4BEF45220</vt:lpwstr>
  </property>
</Properties>
</file>