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8" r:id="rId7"/>
    <p:sldId id="258" r:id="rId8"/>
    <p:sldId id="259" r:id="rId9"/>
    <p:sldId id="260" r:id="rId10"/>
    <p:sldId id="261" r:id="rId11"/>
    <p:sldId id="262" r:id="rId12"/>
    <p:sldId id="265" r:id="rId13"/>
    <p:sldId id="263" r:id="rId14"/>
    <p:sldId id="264" r:id="rId15"/>
    <p:sldId id="266" r:id="rId16"/>
    <p:sldId id="267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Introduction" id="{BDDAE035-3FDC-4410-86B8-3BDC9AA43F6F}">
          <p14:sldIdLst>
            <p14:sldId id="256"/>
            <p14:sldId id="257"/>
            <p14:sldId id="268"/>
            <p14:sldId id="258"/>
          </p14:sldIdLst>
        </p14:section>
        <p14:section name="Planning" id="{06DF4405-1BBE-449E-AFF1-C31555A0DB74}">
          <p14:sldIdLst>
            <p14:sldId id="259"/>
            <p14:sldId id="260"/>
            <p14:sldId id="261"/>
            <p14:sldId id="262"/>
          </p14:sldIdLst>
        </p14:section>
        <p14:section name="Selling" id="{12F76B58-FDB5-4052-9E1E-934EFC0D1776}">
          <p14:sldIdLst>
            <p14:sldId id="265"/>
            <p14:sldId id="263"/>
            <p14:sldId id="264"/>
          </p14:sldIdLst>
        </p14:section>
        <p14:section name="Executing" id="{8FFA184C-39AF-401E-9519-F954E8D050CF}">
          <p14:sldIdLst>
            <p14:sldId id="266"/>
            <p14:sldId id="2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99" autoAdjust="0"/>
    <p:restoredTop sz="94684" autoAdjust="0"/>
  </p:normalViewPr>
  <p:slideViewPr>
    <p:cSldViewPr>
      <p:cViewPr varScale="1">
        <p:scale>
          <a:sx n="78" d="100"/>
          <a:sy n="78" d="100"/>
        </p:scale>
        <p:origin x="7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rgbClr val="C00000"/>
        </a:solidFill>
      </dgm:spPr>
      <dgm:t>
        <a:bodyPr/>
        <a:lstStyle/>
        <a:p>
          <a:r>
            <a:rPr lang="en-US"/>
            <a:t>Gather information</a:t>
          </a:r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/>
      <dgm:t>
        <a:bodyPr/>
        <a:lstStyle/>
        <a:p>
          <a:r>
            <a:rPr lang="en-US"/>
            <a:t>Set up team</a:t>
          </a:r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/>
      <dgm:t>
        <a:bodyPr/>
        <a:lstStyle/>
        <a:p>
          <a:r>
            <a:rPr lang="en-US"/>
            <a:t>Plan project</a:t>
          </a:r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/>
      <dgm:t>
        <a:bodyPr/>
        <a:lstStyle/>
        <a:p>
          <a:r>
            <a:rPr lang="en-US"/>
            <a:t>Meet with department</a:t>
          </a:r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/>
      <dgm:t>
        <a:bodyPr/>
        <a:lstStyle/>
        <a:p>
          <a:r>
            <a:rPr lang="en-US"/>
            <a:t>Present to other departments</a:t>
          </a:r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en-US"/>
            <a:t>Carry out project</a:t>
          </a:r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n-US"/>
            <a:t>Celebrate and evaluate</a:t>
          </a:r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0AF23DB1-716A-4F29-AD73-BDBBE0FF29F2}" type="pres">
      <dgm:prSet presAssocID="{B5A4E020-DE91-4CB1-9328-E1971EF8FC3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9EFF6D1-EB4E-4A44-A5E0-44B369A0EF15}" type="pres">
      <dgm:prSet presAssocID="{B5A4E020-DE91-4CB1-9328-E1971EF8FC3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791EEA-2911-41A3-8B0B-2B1D437F5548}" type="pres">
      <dgm:prSet presAssocID="{B6B14EE3-394B-4F6E-BAAB-34803351501A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CC0407D-5244-4DAB-B203-321B99D25F7C}" type="pres">
      <dgm:prSet presAssocID="{B6B14EE3-394B-4F6E-BAAB-34803351501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25E1E-2ED3-46AC-86EE-94686BBC27F5}" type="pres">
      <dgm:prSet presAssocID="{245DED23-6B12-4CFD-86C8-2E1D3126FBF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4F59330-F583-46DB-88DE-B153CACCC6CF}" type="pres">
      <dgm:prSet presAssocID="{245DED23-6B12-4CFD-86C8-2E1D3126FBF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CEECE6-76F6-4CFE-8CC6-87946D169345}" type="pres">
      <dgm:prSet presAssocID="{F290881F-4903-4522-9D17-1C184437E744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CF71800-7BC6-4F78-BF1E-D880B39D15DC}" type="pres">
      <dgm:prSet presAssocID="{F290881F-4903-4522-9D17-1C184437E74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97B624-FE69-4898-95D1-380A2FC5A0C7}" type="pres">
      <dgm:prSet presAssocID="{5FDB360D-7B15-477A-833D-E03F42B35A87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0B7F0E0-9529-4EB6-84A0-A365A813786D}" type="pres">
      <dgm:prSet presAssocID="{5FDB360D-7B15-477A-833D-E03F42B35A87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236E02-F145-456B-ACEE-0E808DA7570B}" type="pres">
      <dgm:prSet presAssocID="{AD1CB7C9-E976-45D8-84F2-387A8AA2F883}" presName="sibTrans" presStyleLbl="sibTrans2D1" presStyleIdx="5" presStyleCnt="6"/>
      <dgm:spPr/>
      <dgm:t>
        <a:bodyPr/>
        <a:lstStyle/>
        <a:p>
          <a:endParaRPr lang="en-US"/>
        </a:p>
      </dgm:t>
    </dgm:pt>
    <dgm:pt modelId="{57228978-278F-42C9-9A2F-4A47D89FB9A8}" type="pres">
      <dgm:prSet presAssocID="{AD1CB7C9-E976-45D8-84F2-387A8AA2F883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9DB2D78-E24F-43ED-81E5-F6DAFC7907AF}" type="presOf" srcId="{B5A4E020-DE91-4CB1-9328-E1971EF8FC31}" destId="{89EFF6D1-EB4E-4A44-A5E0-44B369A0EF15}" srcOrd="1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72EBC199-4B6D-4478-8E0C-549AD924311D}" type="presOf" srcId="{B6B14EE3-394B-4F6E-BAAB-34803351501A}" destId="{F5791EEA-2911-41A3-8B0B-2B1D437F5548}" srcOrd="0" destOrd="0" presId="urn:microsoft.com/office/officeart/2005/8/layout/process5"/>
    <dgm:cxn modelId="{FACF059D-3518-446C-B4D4-365A732414CE}" type="presOf" srcId="{245DED23-6B12-4CFD-86C8-2E1D3126FBF5}" destId="{46825E1E-2ED3-46AC-86EE-94686BBC27F5}" srcOrd="0" destOrd="0" presId="urn:microsoft.com/office/officeart/2005/8/layout/process5"/>
    <dgm:cxn modelId="{923A2596-A40B-4F14-9D8F-456170D4ED76}" type="presOf" srcId="{D0F4E79F-15B4-4AD8-B835-3C90BF755C9E}" destId="{700E24A2-33A7-4D77-9E0D-48F31D66B352}" srcOrd="0" destOrd="0" presId="urn:microsoft.com/office/officeart/2005/8/layout/process5"/>
    <dgm:cxn modelId="{4A72F035-67ED-4FB4-AA1B-FFB738874BF1}" type="presOf" srcId="{5FDB360D-7B15-477A-833D-E03F42B35A87}" destId="{3197B624-FE69-4898-95D1-380A2FC5A0C7}" srcOrd="0" destOrd="0" presId="urn:microsoft.com/office/officeart/2005/8/layout/process5"/>
    <dgm:cxn modelId="{96CC8A79-5726-4953-8E02-33DEB1384E51}" type="presOf" srcId="{0B28E9D7-EC8F-4DE7-891A-6719FA6486B6}" destId="{929ED9B5-77E3-416D-BABD-BDE7823F1FA3}" srcOrd="0" destOrd="0" presId="urn:microsoft.com/office/officeart/2005/8/layout/process5"/>
    <dgm:cxn modelId="{E902903A-773F-4CC0-BD76-A755D7ED16F7}" type="presOf" srcId="{C4248F65-3353-48F9-912D-6308EE3C5E20}" destId="{20D4100F-D44F-42BB-988A-7C3AD60B995E}" srcOrd="0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29911554-F4FF-4C00-BD9A-00C0BF7ED9CD}" type="presOf" srcId="{5FDB360D-7B15-477A-833D-E03F42B35A87}" destId="{50B7F0E0-9529-4EB6-84A0-A365A813786D}" srcOrd="1" destOrd="0" presId="urn:microsoft.com/office/officeart/2005/8/layout/process5"/>
    <dgm:cxn modelId="{A1CA6DF8-5F53-40A1-8417-E42103866ABE}" type="presOf" srcId="{E476830D-BF5E-49B0-896D-1D7C2D956F6E}" destId="{64A23AA4-A6B4-41D8-B994-907EB97A5D88}" srcOrd="0" destOrd="0" presId="urn:microsoft.com/office/officeart/2005/8/layout/process5"/>
    <dgm:cxn modelId="{B2B25F08-3B53-4C7B-9F3B-47F9AE33FD10}" type="presOf" srcId="{AD1CB7C9-E976-45D8-84F2-387A8AA2F883}" destId="{17236E02-F145-456B-ACEE-0E808DA7570B}" srcOrd="0" destOrd="0" presId="urn:microsoft.com/office/officeart/2005/8/layout/process5"/>
    <dgm:cxn modelId="{D01B3948-68F5-4451-B7C0-5C7BF3588B7A}" type="presOf" srcId="{F0832556-8D45-4FC9-ADB4-F5DA6F69FD4E}" destId="{0D6BAF48-6C03-4060-A1EE-BB3955FEDE56}" srcOrd="0" destOrd="0" presId="urn:microsoft.com/office/officeart/2005/8/layout/process5"/>
    <dgm:cxn modelId="{DD2EDD15-7D9B-4038-8542-5905C47F1752}" type="presOf" srcId="{AD1CB7C9-E976-45D8-84F2-387A8AA2F883}" destId="{57228978-278F-42C9-9A2F-4A47D89FB9A8}" srcOrd="1" destOrd="0" presId="urn:microsoft.com/office/officeart/2005/8/layout/process5"/>
    <dgm:cxn modelId="{E0D4D3D0-5393-4889-B640-AE4ACC6AAE35}" type="presOf" srcId="{7B35D8A3-CD1D-477C-BCD8-FF13BA576787}" destId="{04122F76-B4E9-4E95-8B76-F041F252001E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CD663964-11A9-4950-B7FE-175AAAB6BA47}" type="presOf" srcId="{981C6918-01D8-434B-95B3-9E8E76E72D11}" destId="{76C85730-9F09-47B4-BBD2-70732287C4B1}" srcOrd="0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B305DECC-9E66-4DE2-8C75-2C695FDC7CC6}" type="presOf" srcId="{245DED23-6B12-4CFD-86C8-2E1D3126FBF5}" destId="{54F59330-F583-46DB-88DE-B153CACCC6CF}" srcOrd="1" destOrd="0" presId="urn:microsoft.com/office/officeart/2005/8/layout/process5"/>
    <dgm:cxn modelId="{3B4E78B9-51C4-4645-85C2-CBC64D446FAA}" type="presOf" srcId="{F290881F-4903-4522-9D17-1C184437E744}" destId="{1CF71800-7BC6-4F78-BF1E-D880B39D15DC}" srcOrd="1" destOrd="0" presId="urn:microsoft.com/office/officeart/2005/8/layout/process5"/>
    <dgm:cxn modelId="{84E8BE08-8CCF-4E19-8691-F7A1C703D6AD}" type="presOf" srcId="{F290881F-4903-4522-9D17-1C184437E744}" destId="{45CEECE6-76F6-4CFE-8CC6-87946D169345}" srcOrd="0" destOrd="0" presId="urn:microsoft.com/office/officeart/2005/8/layout/process5"/>
    <dgm:cxn modelId="{080F7B55-6668-451D-9BF5-7EB3171C1320}" type="presOf" srcId="{BD3B3324-6EE9-4565-B08F-B907DCB57F64}" destId="{1FC8A522-C6F4-48ED-A249-62B57E6FD96B}" srcOrd="0" destOrd="0" presId="urn:microsoft.com/office/officeart/2005/8/layout/process5"/>
    <dgm:cxn modelId="{CA12226C-CD3D-4DE5-8AF9-B7B68DB98DF1}" type="presOf" srcId="{B5A4E020-DE91-4CB1-9328-E1971EF8FC31}" destId="{0AF23DB1-716A-4F29-AD73-BDBBE0FF29F2}" srcOrd="0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7FA23791-24FE-4967-9F78-D257D703063C}" type="presOf" srcId="{B6B14EE3-394B-4F6E-BAAB-34803351501A}" destId="{9CC0407D-5244-4DAB-B203-321B99D25F7C}" srcOrd="1" destOrd="0" presId="urn:microsoft.com/office/officeart/2005/8/layout/process5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4E634D90-D1B5-4A71-B96F-760DD89E7CEE}" type="presParOf" srcId="{0D6BAF48-6C03-4060-A1EE-BB3955FEDE56}" destId="{04122F76-B4E9-4E95-8B76-F041F252001E}" srcOrd="0" destOrd="0" presId="urn:microsoft.com/office/officeart/2005/8/layout/process5"/>
    <dgm:cxn modelId="{B732C15A-1D7A-400E-91CB-B1A0CAEA2B39}" type="presParOf" srcId="{0D6BAF48-6C03-4060-A1EE-BB3955FEDE56}" destId="{0AF23DB1-716A-4F29-AD73-BDBBE0FF29F2}" srcOrd="1" destOrd="0" presId="urn:microsoft.com/office/officeart/2005/8/layout/process5"/>
    <dgm:cxn modelId="{703A5B56-BFD4-4164-99D0-E1A24C16A33F}" type="presParOf" srcId="{0AF23DB1-716A-4F29-AD73-BDBBE0FF29F2}" destId="{89EFF6D1-EB4E-4A44-A5E0-44B369A0EF15}" srcOrd="0" destOrd="0" presId="urn:microsoft.com/office/officeart/2005/8/layout/process5"/>
    <dgm:cxn modelId="{5B4C3829-FFC5-404D-BEA7-047A37FCAD84}" type="presParOf" srcId="{0D6BAF48-6C03-4060-A1EE-BB3955FEDE56}" destId="{1FC8A522-C6F4-48ED-A249-62B57E6FD96B}" srcOrd="2" destOrd="0" presId="urn:microsoft.com/office/officeart/2005/8/layout/process5"/>
    <dgm:cxn modelId="{6427880A-0C61-4259-9230-AA61FD67DFAE}" type="presParOf" srcId="{0D6BAF48-6C03-4060-A1EE-BB3955FEDE56}" destId="{F5791EEA-2911-41A3-8B0B-2B1D437F5548}" srcOrd="3" destOrd="0" presId="urn:microsoft.com/office/officeart/2005/8/layout/process5"/>
    <dgm:cxn modelId="{770C3343-7E29-48DE-8F81-C6D02F5FF271}" type="presParOf" srcId="{F5791EEA-2911-41A3-8B0B-2B1D437F5548}" destId="{9CC0407D-5244-4DAB-B203-321B99D25F7C}" srcOrd="0" destOrd="0" presId="urn:microsoft.com/office/officeart/2005/8/layout/process5"/>
    <dgm:cxn modelId="{E4C392DD-954C-4AD8-85AC-45BBC10A2AFB}" type="presParOf" srcId="{0D6BAF48-6C03-4060-A1EE-BB3955FEDE56}" destId="{76C85730-9F09-47B4-BBD2-70732287C4B1}" srcOrd="4" destOrd="0" presId="urn:microsoft.com/office/officeart/2005/8/layout/process5"/>
    <dgm:cxn modelId="{7079099E-9F50-47CC-90DE-AF57A8FAD2A0}" type="presParOf" srcId="{0D6BAF48-6C03-4060-A1EE-BB3955FEDE56}" destId="{46825E1E-2ED3-46AC-86EE-94686BBC27F5}" srcOrd="5" destOrd="0" presId="urn:microsoft.com/office/officeart/2005/8/layout/process5"/>
    <dgm:cxn modelId="{AE65D9A2-C13C-433B-AF0C-B34ACCA6E8A4}" type="presParOf" srcId="{46825E1E-2ED3-46AC-86EE-94686BBC27F5}" destId="{54F59330-F583-46DB-88DE-B153CACCC6CF}" srcOrd="0" destOrd="0" presId="urn:microsoft.com/office/officeart/2005/8/layout/process5"/>
    <dgm:cxn modelId="{47128DE0-DF06-4890-83E2-9DE9171EEB44}" type="presParOf" srcId="{0D6BAF48-6C03-4060-A1EE-BB3955FEDE56}" destId="{20D4100F-D44F-42BB-988A-7C3AD60B995E}" srcOrd="6" destOrd="0" presId="urn:microsoft.com/office/officeart/2005/8/layout/process5"/>
    <dgm:cxn modelId="{CE6DEAC4-B92E-4A9E-AC43-52F73FFAC825}" type="presParOf" srcId="{0D6BAF48-6C03-4060-A1EE-BB3955FEDE56}" destId="{45CEECE6-76F6-4CFE-8CC6-87946D169345}" srcOrd="7" destOrd="0" presId="urn:microsoft.com/office/officeart/2005/8/layout/process5"/>
    <dgm:cxn modelId="{9AD1374B-C044-4ED9-A655-213BB4D3A8D0}" type="presParOf" srcId="{45CEECE6-76F6-4CFE-8CC6-87946D169345}" destId="{1CF71800-7BC6-4F78-BF1E-D880B39D15DC}" srcOrd="0" destOrd="0" presId="urn:microsoft.com/office/officeart/2005/8/layout/process5"/>
    <dgm:cxn modelId="{35D47236-1EBA-463A-BA1D-0456577CF803}" type="presParOf" srcId="{0D6BAF48-6C03-4060-A1EE-BB3955FEDE56}" destId="{700E24A2-33A7-4D77-9E0D-48F31D66B352}" srcOrd="8" destOrd="0" presId="urn:microsoft.com/office/officeart/2005/8/layout/process5"/>
    <dgm:cxn modelId="{3E49150B-7237-4126-8241-7AB0CB78756D}" type="presParOf" srcId="{0D6BAF48-6C03-4060-A1EE-BB3955FEDE56}" destId="{3197B624-FE69-4898-95D1-380A2FC5A0C7}" srcOrd="9" destOrd="0" presId="urn:microsoft.com/office/officeart/2005/8/layout/process5"/>
    <dgm:cxn modelId="{F8822F8B-2971-475C-9794-6F22D5BBCA68}" type="presParOf" srcId="{3197B624-FE69-4898-95D1-380A2FC5A0C7}" destId="{50B7F0E0-9529-4EB6-84A0-A365A813786D}" srcOrd="0" destOrd="0" presId="urn:microsoft.com/office/officeart/2005/8/layout/process5"/>
    <dgm:cxn modelId="{BC6AA286-4926-4C0F-8C7F-6F9FEF6CEE4F}" type="presParOf" srcId="{0D6BAF48-6C03-4060-A1EE-BB3955FEDE56}" destId="{929ED9B5-77E3-416D-BABD-BDE7823F1FA3}" srcOrd="10" destOrd="0" presId="urn:microsoft.com/office/officeart/2005/8/layout/process5"/>
    <dgm:cxn modelId="{EC84F720-D920-441A-B8CD-3AB9659A942D}" type="presParOf" srcId="{0D6BAF48-6C03-4060-A1EE-BB3955FEDE56}" destId="{17236E02-F145-456B-ACEE-0E808DA7570B}" srcOrd="11" destOrd="0" presId="urn:microsoft.com/office/officeart/2005/8/layout/process5"/>
    <dgm:cxn modelId="{9EAE33D6-D564-4658-9669-E66160009DB7}" type="presParOf" srcId="{17236E02-F145-456B-ACEE-0E808DA7570B}" destId="{57228978-278F-42C9-9A2F-4A47D89FB9A8}" srcOrd="0" destOrd="0" presId="urn:microsoft.com/office/officeart/2005/8/layout/process5"/>
    <dgm:cxn modelId="{DECA328E-CAD4-478A-92D8-6CB30C9A66B9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990600"/>
          </a:xfrm>
        </p:spPr>
        <p:txBody>
          <a:bodyPr/>
          <a:lstStyle>
            <a:lvl1pPr algn="ctr"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1524000"/>
            <a:ext cx="5943600" cy="8382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04775" y="6400800"/>
            <a:ext cx="21336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08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34200" y="6400800"/>
            <a:ext cx="2133600" cy="381000"/>
          </a:xfrm>
        </p:spPr>
        <p:txBody>
          <a:bodyPr/>
          <a:lstStyle>
            <a:lvl1pPr>
              <a:defRPr/>
            </a:lvl1pPr>
          </a:lstStyle>
          <a:p>
            <a:fld id="{77E35213-7C3F-448B-8866-7117B8104F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4BA49-B9EC-4A61-9B27-068D91DF3C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508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9238" y="152400"/>
            <a:ext cx="2163762" cy="6081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75" y="152400"/>
            <a:ext cx="6342063" cy="6081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9F7A4-B136-433E-A6E7-3D5C52E2E8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95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666A-FF3A-4774-8256-E3F150EBACBE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1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497D42-0835-494D-96B6-5712AEB045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62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ED784-B4BC-4B14-9B23-FF2F461BF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60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738313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8313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ECFA8-3A65-44B5-ABCB-577AAAC16C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138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446CB-2C8D-4C3B-A299-5D7F6AE431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869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0192E-451B-4E33-8AF9-0FE97F017F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1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E9636-F202-49F9-B750-DA8CC9D06E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70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4AA2D-4BEA-4D5D-874A-21B15B8461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12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0860C-B1E3-4B5C-A9BF-03603DD255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71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152400"/>
            <a:ext cx="6400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38313"/>
            <a:ext cx="83820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9063" y="6400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CE519C-7985-47C5-AE19-930E1CCCD6B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Community Service 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Service Projects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024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Meet with department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Introduce the project to the employees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Writing about experiences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Listing ideas about populations in need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Reading articles or inspirational stories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Outline the parameters of the project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Timeline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How much department time is involved?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Project participation extended to all employees</a:t>
            </a:r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Meet with department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Lead discussion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kind of project do we want to do?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need do we want to address?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are the goals of this project?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do we need to do to meet those goals?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Who will perform these tasks?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materials will we need?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When will the tasks be performed?</a:t>
            </a:r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Carry out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Gathering supplies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Making posters to promote the project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Tracking progress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Making announcements to the entire company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Attending and participating in project events, such as cleanups or work parties</a:t>
            </a:r>
          </a:p>
        </p:txBody>
      </p:sp>
    </p:spTree>
    <p:extLst>
      <p:ext uri="{BB962C8B-B14F-4D97-AF65-F5344CB8AC3E}">
        <p14:creationId xmlns:p14="http://schemas.microsoft.com/office/powerpoint/2010/main" val="4281490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Celebrate and evaluate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Concluding activity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Treats to share to celebrate success 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Informal discussion of results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might be done better next time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Projects for next year</a:t>
            </a:r>
          </a:p>
        </p:txBody>
      </p:sp>
    </p:spTree>
    <p:extLst>
      <p:ext uri="{BB962C8B-B14F-4D97-AF65-F5344CB8AC3E}">
        <p14:creationId xmlns:p14="http://schemas.microsoft.com/office/powerpoint/2010/main" val="1218409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dirty="0" smtClean="0">
                <a:solidFill>
                  <a:srgbClr val="0B5294"/>
                </a:solidFill>
                <a:latin typeface="Times New Roman"/>
              </a:rPr>
              <a:t>Service Project Goals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Familiarize you with the concept of service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Make service a part of your life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Engage and motivate you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Build a sense of teamwork among all employees across departments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Provide appropriate skills development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Meet genuine needs</a:t>
            </a:r>
          </a:p>
        </p:txBody>
      </p:sp>
    </p:spTree>
    <p:extLst>
      <p:ext uri="{BB962C8B-B14F-4D97-AF65-F5344CB8AC3E}">
        <p14:creationId xmlns:p14="http://schemas.microsoft.com/office/powerpoint/2010/main" val="3979797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Process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125229807"/>
              </p:ext>
            </p:extLst>
          </p:nvPr>
        </p:nvGraphicFramePr>
        <p:xfrm>
          <a:off x="1600200" y="17526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0872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dirty="0" smtClean="0">
                <a:solidFill>
                  <a:srgbClr val="0B5294"/>
                </a:solidFill>
                <a:latin typeface="Times New Roman"/>
              </a:rPr>
              <a:t>Process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Gather information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Set up team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Plan project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Meet with department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Present to other departments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Carry out project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Celebrate and evaluate</a:t>
            </a:r>
          </a:p>
        </p:txBody>
      </p:sp>
    </p:spTree>
    <p:extLst>
      <p:ext uri="{BB962C8B-B14F-4D97-AF65-F5344CB8AC3E}">
        <p14:creationId xmlns:p14="http://schemas.microsoft.com/office/powerpoint/2010/main" val="3823892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Gather information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Questions for Team Leaders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How much time do you want/have available to spend?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How much time do you want your team to spend?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Do you have a project you have always wanted to do?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Is there a project you are already doing (or already plan to do) that we can help with?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How much do you want the team to be involved in choosing the project?</a:t>
            </a:r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Gather information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Questions for Department Reps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kinds of things are your employees interested in?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is the skill level of your employees?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is the commitment level of your employees?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type of project do you see as being successful for these employees (collection, activity, fundraising; see Resource notebook)?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Can you recommend an employee who would be a good Community Service planner for your department?</a:t>
            </a:r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Set up team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Contact people recommended as department reps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Pursue leads until all positions are filled</a:t>
            </a:r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Plan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When will the project begin and end?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When will the project be introduced to the employees?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How much input will the employees have in the choice of the project?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If no employee input, select a project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If some employee input, select a few projects to choose from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tasks will be involved in carrying out the project?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Who will do those tasks?</a:t>
            </a:r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Present to other departments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Consult with team leader about the best way to communicate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Team leader may bring up at next team leaders’ meeting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Method will depend on the project and the decisions made in the department meeting</a:t>
            </a:r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</p:sld>
</file>

<file path=ppt/theme/theme1.xml><?xml version="1.0" encoding="utf-8"?>
<a:theme xmlns:a="http://schemas.openxmlformats.org/drawingml/2006/main" name="World in hand design 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erviceD" id="{477FC971-6794-4B66-A8DA-EF2AC2FBF612}" vid="{9EA67C7A-7FE6-4F70-997B-AC5D95AD0D2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87B2AD3A-DD40-4489-B394-C3801DBDB3AE}"/>
</file>

<file path=customXml/itemProps2.xml><?xml version="1.0" encoding="utf-8"?>
<ds:datastoreItem xmlns:ds="http://schemas.openxmlformats.org/officeDocument/2006/customXml" ds:itemID="{048FB2DB-D12B-4992-A672-34AB60CB403A}"/>
</file>

<file path=customXml/itemProps3.xml><?xml version="1.0" encoding="utf-8"?>
<ds:datastoreItem xmlns:ds="http://schemas.openxmlformats.org/officeDocument/2006/customXml" ds:itemID="{7FDB47FC-DEEA-4C04-8945-7398E99F60D0}"/>
</file>

<file path=docProps/app.xml><?xml version="1.0" encoding="utf-8"?>
<Properties xmlns="http://schemas.openxmlformats.org/officeDocument/2006/extended-properties" xmlns:vt="http://schemas.openxmlformats.org/officeDocument/2006/docPropsVTypes">
  <Template>CommunityB</Template>
  <TotalTime>9</TotalTime>
  <Words>530</Words>
  <Application>Microsoft Office PowerPoint</Application>
  <PresentationFormat>On-screen Show (4:3)</PresentationFormat>
  <Paragraphs>84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Times New Roman</vt:lpstr>
      <vt:lpstr>World in hand design template</vt:lpstr>
      <vt:lpstr>Community Service Committee</vt:lpstr>
      <vt:lpstr>Service Project Goals</vt:lpstr>
      <vt:lpstr>Project Process</vt:lpstr>
      <vt:lpstr>Process</vt:lpstr>
      <vt:lpstr>Gather information</vt:lpstr>
      <vt:lpstr>Gather information (continued)</vt:lpstr>
      <vt:lpstr>Set up team</vt:lpstr>
      <vt:lpstr>Plan project</vt:lpstr>
      <vt:lpstr>Present to other departments</vt:lpstr>
      <vt:lpstr>Meet with department</vt:lpstr>
      <vt:lpstr>Meet with department (continued)</vt:lpstr>
      <vt:lpstr>Carry out project</vt:lpstr>
      <vt:lpstr>Celebrate and evaluate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2012-11-09T21:13:43Z</dcterms:created>
  <dcterms:modified xsi:type="dcterms:W3CDTF">2012-11-09T21:31:39Z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0x010100ED178F658795BA48AB8825B4BEF45220</vt:lpwstr>
  </property>
</Properties>
</file>