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4"/>
  </p:sldMasterIdLst>
  <p:notesMasterIdLst>
    <p:notesMasterId r:id="rId16"/>
  </p:notesMasterIdLst>
  <p:handoutMasterIdLst>
    <p:handoutMasterId r:id="rId17"/>
  </p:handout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5" r:id="rId12"/>
    <p:sldId id="266" r:id="rId13"/>
    <p:sldId id="267" r:id="rId14"/>
    <p:sldId id="268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74E5F"/>
    <a:srgbClr val="A6BCCC"/>
    <a:srgbClr val="000000"/>
    <a:srgbClr val="FFFFCC"/>
    <a:srgbClr val="CC0000"/>
    <a:srgbClr val="000066"/>
    <a:srgbClr val="FFCC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39" autoAdjust="0"/>
    <p:restoredTop sz="84590" autoAdjust="0"/>
  </p:normalViewPr>
  <p:slideViewPr>
    <p:cSldViewPr>
      <p:cViewPr varScale="1">
        <p:scale>
          <a:sx n="80" d="100"/>
          <a:sy n="80" d="100"/>
        </p:scale>
        <p:origin x="84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FC214389-F4DA-4DAF-9B29-D8DE50566963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537875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Click to edit Master text styles</a:t>
            </a:r>
            <a:endParaRPr lang="en-US"/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Second level</a:t>
            </a: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Third level</a:t>
            </a: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Fourth level</a:t>
            </a: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401AA26B-5E4E-4129-A89C-394A954597AD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3047009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16" name="Rectangle 188"/>
          <p:cNvSpPr>
            <a:spLocks noGrp="1" noChangeArrowheads="1"/>
          </p:cNvSpPr>
          <p:nvPr>
            <p:ph type="ctrTitle"/>
          </p:nvPr>
        </p:nvSpPr>
        <p:spPr>
          <a:xfrm>
            <a:off x="685800" y="1905000"/>
            <a:ext cx="7772400" cy="1219200"/>
          </a:xfrm>
        </p:spPr>
        <p:txBody>
          <a:bodyPr/>
          <a:lstStyle>
            <a:lvl1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4400" b="0" i="0" u="none" strike="noStrike" baseline="0">
                <a:solidFill>
                  <a:srgbClr val="374E5F">
                    <a:alpha val="100000"/>
                  </a:srgbClr>
                </a:solidFill>
                <a:effectLst/>
                <a:latin typeface="Times New Roman"/>
              </a:defRPr>
            </a:lvl1pPr>
          </a:lstStyle>
          <a:p>
            <a:r>
              <a:rPr lang="en-US" altLang="x-none" smtClean="0"/>
              <a:t>Click to edit Master title style</a:t>
            </a:r>
            <a:endParaRPr lang="en-US"/>
          </a:p>
        </p:txBody>
      </p:sp>
      <p:sp>
        <p:nvSpPr>
          <p:cNvPr id="22717" name="Rectangle 189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276600"/>
            <a:ext cx="6400800" cy="1752600"/>
          </a:xfrm>
        </p:spPr>
        <p:txBody>
          <a:bodyPr/>
          <a:lstStyle>
            <a:lvl1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374E5F">
                  <a:alpha val="100000"/>
                </a:srgbClr>
              </a:buClr>
              <a:buNone/>
              <a:tabLst/>
              <a:defRPr kumimoji="0" sz="2800" b="0" i="0" u="none" strike="noStrike" baseline="0">
                <a:solidFill>
                  <a:srgbClr val="374E5F">
                    <a:alpha val="100000"/>
                  </a:srgbClr>
                </a:solidFill>
                <a:effectLst/>
                <a:latin typeface="Times New Roman"/>
              </a:defRPr>
            </a:lvl1pPr>
          </a:lstStyle>
          <a:p>
            <a:r>
              <a:rPr lang="en-US" altLang="x-none" smtClean="0"/>
              <a:t>Click to edit Master subtitle style</a:t>
            </a:r>
            <a:endParaRPr lang="en-US"/>
          </a:p>
        </p:txBody>
      </p:sp>
      <p:sp>
        <p:nvSpPr>
          <p:cNvPr id="22718" name="Rectangle 190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400" b="0" i="0" u="none" strike="noStrike" baseline="0">
                <a:solidFill>
                  <a:srgbClr val="374E5F">
                    <a:alpha val="100000"/>
                  </a:srgbClr>
                </a:solidFill>
                <a:effectLst/>
                <a:latin typeface="Times New Roman"/>
              </a:defRPr>
            </a:lvl1pPr>
          </a:lstStyle>
          <a:p>
            <a:endParaRPr lang="en-US" altLang="x-none"/>
          </a:p>
        </p:txBody>
      </p:sp>
      <p:sp>
        <p:nvSpPr>
          <p:cNvPr id="22719" name="Rectangle 191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400" b="0" i="0" u="none" strike="noStrike" baseline="0">
                <a:solidFill>
                  <a:srgbClr val="374E5F">
                    <a:alpha val="100000"/>
                  </a:srgbClr>
                </a:solidFill>
                <a:effectLst/>
                <a:latin typeface="Times New Roman"/>
              </a:defRPr>
            </a:lvl1pPr>
          </a:lstStyle>
          <a:p>
            <a:endParaRPr lang="en-US" altLang="x-none"/>
          </a:p>
        </p:txBody>
      </p:sp>
      <p:sp>
        <p:nvSpPr>
          <p:cNvPr id="22720" name="Rectangle 192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400" b="0" i="0" u="none" strike="noStrike" baseline="0">
                <a:solidFill>
                  <a:srgbClr val="374E5F">
                    <a:alpha val="100000"/>
                  </a:srgbClr>
                </a:solidFill>
                <a:effectLst/>
                <a:latin typeface="Times New Roman"/>
              </a:defRPr>
            </a:lvl1pPr>
          </a:lstStyle>
          <a:p>
            <a:fld id="{8AF030BD-BC74-44B8-90FA-E3F7015DB404}" type="slidenum">
              <a:rPr lang="en-US" altLang="x-none"/>
              <a:pPr/>
              <a:t>‹#›</a:t>
            </a:fld>
            <a:endParaRPr lang="en-US" altLang="x-none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A2C58-682A-4105-BB6B-F2E9745E80DD}" type="slidenum">
              <a:rPr lang="en-US" altLang="x-none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C459C-60CE-4756-80B8-DC516B1118AF}" type="slidenum">
              <a:rPr lang="en-US" altLang="x-none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5B047A-B30F-4241-A82B-F4F5629E5D80}" type="slidenum">
              <a:rPr lang="en-US" altLang="x-none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848DB-1D2F-4BBF-A6AB-4A7F8376B1CB}" type="slidenum">
              <a:rPr lang="en-US" altLang="x-none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sz="half" idx="1"/>
          </p:nvPr>
        </p:nvSpPr>
        <p:spPr>
          <a:xfrm>
            <a:off x="685800" y="1676400"/>
            <a:ext cx="3810000" cy="4343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sz="half" idx="2"/>
          </p:nvPr>
        </p:nvSpPr>
        <p:spPr>
          <a:xfrm>
            <a:off x="4648200" y="1676400"/>
            <a:ext cx="3810000" cy="4343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B17AFC-80AC-47B2-BF2E-2D059EED1E21}" type="slidenum">
              <a:rPr lang="en-US" altLang="x-none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preserve="1">
  <p:cSld name="Title and 2-Column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sz="half" idx="1"/>
          </p:nvPr>
        </p:nvSpPr>
        <p:spPr>
          <a:xfrm>
            <a:off x="685800" y="1676400"/>
            <a:ext cx="3810000" cy="4343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body" sz="half" idx="2"/>
          </p:nvPr>
        </p:nvSpPr>
        <p:spPr>
          <a:xfrm>
            <a:off x="4648200" y="1676400"/>
            <a:ext cx="3810000" cy="4343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C16B37-9B26-4F4F-973C-F4D03FF46D52}" type="slidenum">
              <a:rPr lang="en-US" altLang="x-none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9">
            <a:alphaModFix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57200"/>
            <a:ext cx="7772400" cy="9906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ctr" compatLnSpc="1"/>
          <a:lstStyle/>
          <a:p>
            <a:pPr lvl="0"/>
            <a:r>
              <a:rPr lang="en-US" altLang="x-none" smtClean="0"/>
              <a:t>Click to edit Master title style</a:t>
            </a:r>
            <a:endParaRPr lang="en-US"/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76400"/>
            <a:ext cx="7772400" cy="43434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lvl="0"/>
            <a:r>
              <a:rPr lang="en-US" altLang="x-none" smtClean="0"/>
              <a:t>Click to edit Master text styles</a:t>
            </a:r>
          </a:p>
          <a:p>
            <a:pPr lvl="1"/>
            <a:r>
              <a:rPr lang="en-US" altLang="x-none" smtClean="0"/>
              <a:t>Second level</a:t>
            </a:r>
          </a:p>
          <a:p>
            <a:pPr lvl="2"/>
            <a:r>
              <a:rPr lang="en-US" altLang="x-none" smtClean="0"/>
              <a:t>Third level</a:t>
            </a:r>
          </a:p>
          <a:p>
            <a:pPr lvl="3"/>
            <a:r>
              <a:rPr lang="en-US" altLang="x-none" smtClean="0"/>
              <a:t>Fourth level</a:t>
            </a:r>
          </a:p>
          <a:p>
            <a:pPr lvl="4"/>
            <a:r>
              <a:rPr lang="en-US" altLang="x-none" smtClean="0"/>
              <a:t>Fifth level</a:t>
            </a:r>
            <a:endParaRPr lang="en-US" altLang="x-none"/>
          </a:p>
        </p:txBody>
      </p:sp>
      <p:sp>
        <p:nvSpPr>
          <p:cNvPr id="2150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400" b="0" i="0" u="none" strike="noStrike" baseline="0">
                <a:solidFill>
                  <a:srgbClr val="374E5F">
                    <a:alpha val="100000"/>
                  </a:srgbClr>
                </a:solidFill>
                <a:effectLst/>
                <a:latin typeface="Times New Roman"/>
              </a:defRPr>
            </a:lvl1pPr>
          </a:lstStyle>
          <a:p>
            <a:endParaRPr lang="en-US" altLang="x-none"/>
          </a:p>
        </p:txBody>
      </p:sp>
      <p:sp>
        <p:nvSpPr>
          <p:cNvPr id="2150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400" b="0" i="0" u="none" strike="noStrike" baseline="0">
                <a:solidFill>
                  <a:srgbClr val="374E5F">
                    <a:alpha val="100000"/>
                  </a:srgbClr>
                </a:solidFill>
                <a:effectLst/>
                <a:latin typeface="Times New Roman"/>
              </a:defRPr>
            </a:lvl1pPr>
          </a:lstStyle>
          <a:p>
            <a:endParaRPr lang="en-US" altLang="x-none"/>
          </a:p>
        </p:txBody>
      </p:sp>
      <p:sp>
        <p:nvSpPr>
          <p:cNvPr id="2151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400" b="0" i="0" u="none" strike="noStrike" baseline="0">
                <a:solidFill>
                  <a:srgbClr val="374E5F">
                    <a:alpha val="100000"/>
                  </a:srgbClr>
                </a:solidFill>
                <a:effectLst/>
                <a:latin typeface="Times New Roman"/>
              </a:defRPr>
            </a:lvl1pPr>
          </a:lstStyle>
          <a:p>
            <a:fld id="{BDEA24AE-5EEF-48E2-B64D-7422156780BC}" type="slidenum">
              <a:rPr lang="en-US" altLang="x-none"/>
              <a:pPr/>
              <a:t>‹#›</a:t>
            </a:fld>
            <a:endParaRPr lang="en-US" altLang="x-non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ransition/>
  <p:txStyles>
    <p:titleStyle>
      <a:defPPr>
        <a:defRPr>
          <a:latin typeface="+mj-lt"/>
          <a:ea typeface="+mj-ea"/>
          <a:cs typeface="+mj-cs"/>
        </a:defRPr>
      </a:defPPr>
      <a:lvl1pPr algn="ctr" eaLnBrk="1" fontAlgn="base" hangingPunct="1">
        <a:spcBef>
          <a:spcPct val="0"/>
        </a:spcBef>
        <a:spcAft>
          <a:spcPct val="0"/>
        </a:spcAft>
        <a:defRPr sz="3600">
          <a:solidFill>
            <a:srgbClr val="374E5F">
              <a:alpha val="100000"/>
            </a:srgbClr>
          </a:solidFill>
          <a:latin typeface="+mj-lt"/>
          <a:ea typeface="+mj-ea"/>
          <a:cs typeface="+mj-cs"/>
        </a:defRPr>
      </a:lvl1pPr>
      <a:lvl2pPr algn="ctr" eaLnBrk="1" fontAlgn="base" hangingPunct="1">
        <a:spcBef>
          <a:spcPct val="0"/>
        </a:spcBef>
        <a:spcAft>
          <a:spcPct val="0"/>
        </a:spcAft>
        <a:defRPr sz="3600">
          <a:solidFill>
            <a:srgbClr val="374E5F">
              <a:alpha val="100000"/>
            </a:srgbClr>
          </a:solidFill>
          <a:latin typeface="+mj-lt"/>
          <a:ea typeface="+mj-ea"/>
          <a:cs typeface="+mj-cs"/>
        </a:defRPr>
      </a:lvl2pPr>
      <a:lvl3pPr algn="ctr" eaLnBrk="1" fontAlgn="base" hangingPunct="1">
        <a:spcBef>
          <a:spcPct val="0"/>
        </a:spcBef>
        <a:spcAft>
          <a:spcPct val="0"/>
        </a:spcAft>
        <a:defRPr sz="3600">
          <a:solidFill>
            <a:srgbClr val="374E5F">
              <a:alpha val="100000"/>
            </a:srgbClr>
          </a:solidFill>
          <a:latin typeface="+mj-lt"/>
          <a:ea typeface="+mj-ea"/>
          <a:cs typeface="+mj-cs"/>
        </a:defRPr>
      </a:lvl3pPr>
      <a:lvl4pPr algn="ctr" eaLnBrk="1" fontAlgn="base" hangingPunct="1">
        <a:spcBef>
          <a:spcPct val="0"/>
        </a:spcBef>
        <a:spcAft>
          <a:spcPct val="0"/>
        </a:spcAft>
        <a:defRPr sz="3600">
          <a:solidFill>
            <a:srgbClr val="374E5F">
              <a:alpha val="100000"/>
            </a:srgbClr>
          </a:solidFill>
          <a:latin typeface="+mj-lt"/>
          <a:ea typeface="+mj-ea"/>
          <a:cs typeface="+mj-cs"/>
        </a:defRPr>
      </a:lvl4pPr>
      <a:lvl5pPr algn="ctr" eaLnBrk="1" fontAlgn="base" hangingPunct="1">
        <a:spcBef>
          <a:spcPct val="0"/>
        </a:spcBef>
        <a:spcAft>
          <a:spcPct val="0"/>
        </a:spcAft>
        <a:defRPr sz="3600">
          <a:solidFill>
            <a:srgbClr val="374E5F">
              <a:alpha val="100000"/>
            </a:srgbClr>
          </a:solidFill>
          <a:latin typeface="+mj-lt"/>
          <a:ea typeface="+mj-ea"/>
          <a:cs typeface="+mj-cs"/>
        </a:defRPr>
      </a:lvl5pPr>
      <a:lvl6pPr marL="0" algn="ctr" eaLnBrk="1" fontAlgn="base" hangingPunct="1">
        <a:spcBef>
          <a:spcPct val="0"/>
        </a:spcBef>
        <a:spcAft>
          <a:spcPct val="0"/>
        </a:spcAft>
        <a:defRPr sz="3600">
          <a:solidFill>
            <a:srgbClr val="374E5F">
              <a:alpha val="100000"/>
            </a:srgbClr>
          </a:solidFill>
          <a:latin typeface="+mj-lt"/>
          <a:ea typeface="+mj-ea"/>
          <a:cs typeface="+mj-cs"/>
        </a:defRPr>
      </a:lvl6pPr>
      <a:lvl7pPr marL="457200" algn="ctr" eaLnBrk="1" fontAlgn="base" hangingPunct="1">
        <a:spcBef>
          <a:spcPct val="0"/>
        </a:spcBef>
        <a:spcAft>
          <a:spcPct val="0"/>
        </a:spcAft>
        <a:defRPr sz="3600">
          <a:solidFill>
            <a:srgbClr val="374E5F">
              <a:alpha val="100000"/>
            </a:srgbClr>
          </a:solidFill>
          <a:latin typeface="+mj-lt"/>
          <a:ea typeface="+mj-ea"/>
          <a:cs typeface="+mj-cs"/>
        </a:defRPr>
      </a:lvl7pPr>
      <a:lvl8pPr marL="914400" algn="ctr" eaLnBrk="1" fontAlgn="base" hangingPunct="1">
        <a:spcBef>
          <a:spcPct val="0"/>
        </a:spcBef>
        <a:spcAft>
          <a:spcPct val="0"/>
        </a:spcAft>
        <a:defRPr sz="3600">
          <a:solidFill>
            <a:srgbClr val="374E5F">
              <a:alpha val="100000"/>
            </a:srgbClr>
          </a:solidFill>
          <a:latin typeface="+mj-lt"/>
          <a:ea typeface="+mj-ea"/>
          <a:cs typeface="+mj-cs"/>
        </a:defRPr>
      </a:lvl8pPr>
      <a:lvl9pPr marL="1371600" algn="ctr" eaLnBrk="1" fontAlgn="base" hangingPunct="1">
        <a:spcBef>
          <a:spcPct val="0"/>
        </a:spcBef>
        <a:spcAft>
          <a:spcPct val="0"/>
        </a:spcAft>
        <a:defRPr sz="3600">
          <a:solidFill>
            <a:srgbClr val="374E5F">
              <a:alpha val="100000"/>
            </a:srgbClr>
          </a:solidFill>
          <a:latin typeface="+mj-lt"/>
          <a:ea typeface="+mj-ea"/>
          <a:cs typeface="+mj-cs"/>
        </a:defRPr>
      </a:lvl9pPr>
    </p:titleStyle>
    <p:bodyStyle>
      <a:defPPr>
        <a:defRPr>
          <a:latin typeface="+mn-lt"/>
          <a:ea typeface="+mn-ea"/>
          <a:cs typeface="+mn-cs"/>
        </a:defRPr>
      </a:defPPr>
      <a:lvl1pPr marL="342900" indent="-342900" algn="l" eaLnBrk="1" fontAlgn="base" hangingPunct="1">
        <a:spcBef>
          <a:spcPct val="20000"/>
        </a:spcBef>
        <a:spcAft>
          <a:spcPct val="0"/>
        </a:spcAft>
        <a:buClr>
          <a:srgbClr val="374E5F">
            <a:alpha val="100000"/>
          </a:srgbClr>
        </a:buClr>
        <a:buChar char="•"/>
        <a:defRPr sz="2400">
          <a:solidFill>
            <a:srgbClr val="374E5F">
              <a:alpha val="100000"/>
            </a:srgbClr>
          </a:solidFill>
          <a:latin typeface="+mn-lt"/>
          <a:ea typeface="+mn-ea"/>
          <a:cs typeface="+mn-cs"/>
        </a:defRPr>
      </a:lvl1pPr>
      <a:lvl2pPr marL="742950" indent="-285750" algn="l" eaLnBrk="1" fontAlgn="base" hangingPunct="1">
        <a:spcBef>
          <a:spcPct val="20000"/>
        </a:spcBef>
        <a:spcAft>
          <a:spcPct val="0"/>
        </a:spcAft>
        <a:buClr>
          <a:srgbClr val="374E5F">
            <a:alpha val="100000"/>
          </a:srgbClr>
        </a:buClr>
        <a:buChar char="•"/>
        <a:defRPr sz="2000">
          <a:solidFill>
            <a:srgbClr val="374E5F">
              <a:alpha val="100000"/>
            </a:srgbClr>
          </a:solidFill>
          <a:latin typeface="+mn-lt"/>
          <a:ea typeface="+mn-ea"/>
          <a:cs typeface="+mn-cs"/>
        </a:defRPr>
      </a:lvl2pPr>
      <a:lvl3pPr marL="1143000" indent="-228600" algn="l" eaLnBrk="1" fontAlgn="base" hangingPunct="1">
        <a:spcBef>
          <a:spcPct val="20000"/>
        </a:spcBef>
        <a:spcAft>
          <a:spcPct val="0"/>
        </a:spcAft>
        <a:buClr>
          <a:srgbClr val="374E5F">
            <a:alpha val="100000"/>
          </a:srgbClr>
        </a:buClr>
        <a:buChar char="•"/>
        <a:defRPr>
          <a:solidFill>
            <a:srgbClr val="374E5F">
              <a:alpha val="100000"/>
            </a:srgbClr>
          </a:solidFill>
          <a:latin typeface="+mn-lt"/>
          <a:ea typeface="+mn-ea"/>
          <a:cs typeface="+mn-cs"/>
        </a:defRPr>
      </a:lvl3pPr>
      <a:lvl4pPr marL="1600200" indent="-228600" algn="l" eaLnBrk="1" fontAlgn="base" hangingPunct="1">
        <a:spcBef>
          <a:spcPct val="20000"/>
        </a:spcBef>
        <a:spcAft>
          <a:spcPct val="0"/>
        </a:spcAft>
        <a:buClr>
          <a:srgbClr val="374E5F">
            <a:alpha val="100000"/>
          </a:srgbClr>
        </a:buClr>
        <a:buChar char="•"/>
        <a:defRPr sz="1600">
          <a:solidFill>
            <a:srgbClr val="374E5F">
              <a:alpha val="100000"/>
            </a:srgbClr>
          </a:solidFill>
          <a:latin typeface="+mn-lt"/>
          <a:ea typeface="+mn-ea"/>
          <a:cs typeface="+mn-cs"/>
        </a:defRPr>
      </a:lvl4pPr>
      <a:lvl5pPr marL="2057400" indent="-228600" algn="l" eaLnBrk="1" fontAlgn="base" hangingPunct="1">
        <a:spcBef>
          <a:spcPct val="20000"/>
        </a:spcBef>
        <a:spcAft>
          <a:spcPct val="0"/>
        </a:spcAft>
        <a:buClr>
          <a:srgbClr val="374E5F">
            <a:alpha val="100000"/>
          </a:srgbClr>
        </a:buClr>
        <a:buChar char="•"/>
        <a:defRPr sz="1400">
          <a:solidFill>
            <a:srgbClr val="374E5F">
              <a:alpha val="100000"/>
            </a:srgbClr>
          </a:solidFill>
          <a:latin typeface="+mn-lt"/>
          <a:ea typeface="+mn-ea"/>
          <a:cs typeface="+mn-cs"/>
        </a:defRPr>
      </a:lvl5pPr>
      <a:lvl6pPr marL="2057400" indent="-228600" algn="l" eaLnBrk="1" fontAlgn="base" hangingPunct="1">
        <a:spcBef>
          <a:spcPct val="20000"/>
        </a:spcBef>
        <a:spcAft>
          <a:spcPct val="0"/>
        </a:spcAft>
        <a:buClr>
          <a:srgbClr val="374E5F">
            <a:alpha val="100000"/>
          </a:srgbClr>
        </a:buClr>
        <a:buChar char="•"/>
        <a:defRPr sz="1400">
          <a:solidFill>
            <a:srgbClr val="374E5F">
              <a:alpha val="100000"/>
            </a:srgbClr>
          </a:solidFill>
          <a:latin typeface="+mn-lt"/>
          <a:ea typeface="+mn-ea"/>
          <a:cs typeface="+mn-cs"/>
        </a:defRPr>
      </a:lvl6pPr>
      <a:lvl7pPr marL="2514600" indent="-228600" algn="l" eaLnBrk="1" fontAlgn="base" hangingPunct="1">
        <a:spcBef>
          <a:spcPct val="20000"/>
        </a:spcBef>
        <a:spcAft>
          <a:spcPct val="0"/>
        </a:spcAft>
        <a:buClr>
          <a:srgbClr val="374E5F">
            <a:alpha val="100000"/>
          </a:srgbClr>
        </a:buClr>
        <a:buChar char="•"/>
        <a:defRPr sz="1400">
          <a:solidFill>
            <a:srgbClr val="374E5F">
              <a:alpha val="100000"/>
            </a:srgbClr>
          </a:solidFill>
          <a:latin typeface="+mn-lt"/>
          <a:ea typeface="+mn-ea"/>
          <a:cs typeface="+mn-cs"/>
        </a:defRPr>
      </a:lvl7pPr>
      <a:lvl8pPr marL="2971800" indent="-228600" algn="l" eaLnBrk="1" fontAlgn="base" hangingPunct="1">
        <a:spcBef>
          <a:spcPct val="20000"/>
        </a:spcBef>
        <a:spcAft>
          <a:spcPct val="0"/>
        </a:spcAft>
        <a:buClr>
          <a:srgbClr val="374E5F">
            <a:alpha val="100000"/>
          </a:srgbClr>
        </a:buClr>
        <a:buChar char="•"/>
        <a:defRPr sz="1400">
          <a:solidFill>
            <a:srgbClr val="374E5F">
              <a:alpha val="100000"/>
            </a:srgbClr>
          </a:solidFill>
          <a:latin typeface="+mn-lt"/>
          <a:ea typeface="+mn-ea"/>
          <a:cs typeface="+mn-cs"/>
        </a:defRPr>
      </a:lvl8pPr>
      <a:lvl9pPr marL="3429000" indent="-228600" algn="l" eaLnBrk="1" fontAlgn="base" hangingPunct="1">
        <a:spcBef>
          <a:spcPct val="20000"/>
        </a:spcBef>
        <a:spcAft>
          <a:spcPct val="0"/>
        </a:spcAft>
        <a:buClr>
          <a:srgbClr val="374E5F">
            <a:alpha val="100000"/>
          </a:srgbClr>
        </a:buClr>
        <a:buChar char="•"/>
        <a:defRPr sz="1400">
          <a:solidFill>
            <a:srgbClr val="374E5F">
              <a:alpha val="100000"/>
            </a:srgbClr>
          </a:solidFill>
          <a:latin typeface="+mn-lt"/>
          <a:ea typeface="+mn-ea"/>
          <a:cs typeface="+mn-cs"/>
        </a:defRPr>
      </a:lvl9pPr>
    </p:bodyStyle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1905000"/>
            <a:ext cx="7772400" cy="1219200"/>
          </a:xfrm>
        </p:spPr>
        <p:txBody>
          <a:bodyPr/>
          <a:lstStyle/>
          <a:p>
            <a:r>
              <a:rPr lang="en-US" altLang="x-none" dirty="0"/>
              <a:t>Company </a:t>
            </a:r>
            <a:r>
              <a:rPr lang="en-US" altLang="x-none" dirty="0" smtClean="0"/>
              <a:t>Meeting</a:t>
            </a:r>
            <a:endParaRPr lang="en-US" dirty="0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276600"/>
            <a:ext cx="6400800" cy="1752600"/>
          </a:xfrm>
        </p:spPr>
        <p:txBody>
          <a:bodyPr/>
          <a:lstStyle/>
          <a:p>
            <a:r>
              <a:rPr lang="en-US" altLang="x-none" dirty="0" err="1" smtClean="0"/>
              <a:t>Florian</a:t>
            </a:r>
            <a:r>
              <a:rPr lang="en-US" altLang="x-none" dirty="0" smtClean="0"/>
              <a:t> Stiller</a:t>
            </a:r>
            <a:endParaRPr lang="en-US" dirty="0"/>
          </a:p>
          <a:p>
            <a:endParaRPr lang="en-US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7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 dirty="0"/>
              <a:t>Goals for </a:t>
            </a:r>
            <a:r>
              <a:rPr lang="en-US" altLang="x-none" dirty="0" smtClean="0"/>
              <a:t>the Coming Year</a:t>
            </a:r>
            <a:endParaRPr lang="en-US" dirty="0"/>
          </a:p>
        </p:txBody>
      </p:sp>
      <p:sp>
        <p:nvSpPr>
          <p:cNvPr id="15368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/>
              <a:t>Strategic undertakings</a:t>
            </a:r>
            <a:endParaRPr lang="en-US"/>
          </a:p>
          <a:p>
            <a:r>
              <a:rPr lang="en-US" altLang="x-none"/>
              <a:t>Financial goals</a:t>
            </a:r>
          </a:p>
          <a:p>
            <a:r>
              <a:rPr lang="en-US" altLang="x-none"/>
              <a:t>Other key efforts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91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/>
              <a:t>Summary</a:t>
            </a:r>
            <a:endParaRPr lang="en-US"/>
          </a:p>
        </p:txBody>
      </p:sp>
      <p:sp>
        <p:nvSpPr>
          <p:cNvPr id="16392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 dirty="0" smtClean="0"/>
              <a:t>Summary</a:t>
            </a:r>
            <a:r>
              <a:rPr lang="en-US" altLang="x-none" baseline="0" dirty="0" smtClean="0"/>
              <a:t> of</a:t>
            </a:r>
            <a:r>
              <a:rPr lang="en-US" altLang="x-none" dirty="0" smtClean="0"/>
              <a:t> </a:t>
            </a:r>
            <a:r>
              <a:rPr lang="en-US" altLang="x-none" dirty="0"/>
              <a:t>key successes/challenges</a:t>
            </a:r>
            <a:endParaRPr lang="en-US" dirty="0"/>
          </a:p>
          <a:p>
            <a:r>
              <a:rPr lang="en-US" altLang="x-none" dirty="0" smtClean="0"/>
              <a:t>Reiteration</a:t>
            </a:r>
            <a:r>
              <a:rPr lang="en-US" altLang="x-none" baseline="0" dirty="0" smtClean="0"/>
              <a:t> of</a:t>
            </a:r>
            <a:r>
              <a:rPr lang="en-US" altLang="x-none" dirty="0" smtClean="0"/>
              <a:t> </a:t>
            </a:r>
            <a:r>
              <a:rPr lang="en-US" altLang="x-none" dirty="0"/>
              <a:t>key goals</a:t>
            </a:r>
          </a:p>
          <a:p>
            <a:r>
              <a:rPr lang="en-US" altLang="x-none" dirty="0"/>
              <a:t>Thanks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7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 dirty="0"/>
              <a:t>Agenda</a:t>
            </a:r>
            <a:endParaRPr lang="en-US" dirty="0"/>
          </a:p>
        </p:txBody>
      </p:sp>
      <p:sp>
        <p:nvSpPr>
          <p:cNvPr id="5128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 dirty="0"/>
              <a:t>Review of key objectives</a:t>
            </a:r>
            <a:endParaRPr lang="en-US" dirty="0"/>
          </a:p>
          <a:p>
            <a:r>
              <a:rPr lang="en-US" altLang="x-none" dirty="0"/>
              <a:t>How did we do?</a:t>
            </a:r>
          </a:p>
          <a:p>
            <a:r>
              <a:rPr lang="en-US" altLang="x-none" dirty="0"/>
              <a:t>Organizational overview</a:t>
            </a:r>
          </a:p>
          <a:p>
            <a:r>
              <a:rPr lang="en-US" altLang="x-none" dirty="0"/>
              <a:t>Top issues facing the company</a:t>
            </a:r>
          </a:p>
          <a:p>
            <a:r>
              <a:rPr lang="en-US" altLang="x-none" dirty="0"/>
              <a:t>Review of our progress</a:t>
            </a:r>
          </a:p>
          <a:p>
            <a:r>
              <a:rPr lang="en-US" altLang="x-none" dirty="0"/>
              <a:t>Key spending areas</a:t>
            </a:r>
          </a:p>
          <a:p>
            <a:r>
              <a:rPr lang="en-US" altLang="x-none" smtClean="0"/>
              <a:t>Head count</a:t>
            </a:r>
            <a:endParaRPr lang="en-US" altLang="x-none" dirty="0"/>
          </a:p>
          <a:p>
            <a:r>
              <a:rPr lang="en-US" altLang="x-none" dirty="0"/>
              <a:t>Goals for the coming year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51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 dirty="0"/>
              <a:t>Review of Key </a:t>
            </a:r>
            <a:r>
              <a:rPr lang="en-US" altLang="x-none" dirty="0" smtClean="0"/>
              <a:t>Objectives</a:t>
            </a:r>
            <a:endParaRPr lang="en-US" dirty="0"/>
          </a:p>
        </p:txBody>
      </p:sp>
      <p:sp>
        <p:nvSpPr>
          <p:cNvPr id="6152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 dirty="0"/>
              <a:t>What makes </a:t>
            </a:r>
            <a:r>
              <a:rPr lang="en-US" altLang="x-none" dirty="0" smtClean="0"/>
              <a:t>our company </a:t>
            </a:r>
            <a:r>
              <a:rPr lang="en-US" altLang="x-none" dirty="0"/>
              <a:t>unique</a:t>
            </a:r>
            <a:endParaRPr lang="en-US" dirty="0"/>
          </a:p>
          <a:p>
            <a:r>
              <a:rPr lang="en-US" altLang="x-none" dirty="0"/>
              <a:t>What makes </a:t>
            </a:r>
            <a:r>
              <a:rPr lang="en-US" altLang="x-none" dirty="0" smtClean="0"/>
              <a:t>our company </a:t>
            </a:r>
            <a:r>
              <a:rPr lang="en-US" altLang="x-none" dirty="0"/>
              <a:t>successful</a:t>
            </a:r>
          </a:p>
          <a:p>
            <a:r>
              <a:rPr lang="en-US" altLang="x-none" dirty="0" smtClean="0"/>
              <a:t>Our shared </a:t>
            </a:r>
            <a:r>
              <a:rPr lang="en-US" altLang="x-none" dirty="0"/>
              <a:t>vision</a:t>
            </a:r>
          </a:p>
          <a:p>
            <a:r>
              <a:rPr lang="en-US" altLang="x-none" dirty="0" smtClean="0"/>
              <a:t>Key </a:t>
            </a:r>
            <a:r>
              <a:rPr lang="en-US" altLang="x-none" dirty="0"/>
              <a:t>undertakings of </a:t>
            </a:r>
            <a:r>
              <a:rPr lang="en-US" altLang="x-none" dirty="0" smtClean="0"/>
              <a:t>the past </a:t>
            </a:r>
            <a:r>
              <a:rPr lang="en-US" altLang="x-none" dirty="0"/>
              <a:t>year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5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/>
              <a:t>How Did We Do?</a:t>
            </a:r>
            <a:endParaRPr lang="en-US"/>
          </a:p>
        </p:txBody>
      </p:sp>
      <p:sp>
        <p:nvSpPr>
          <p:cNvPr id="7176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 dirty="0" smtClean="0"/>
              <a:t>Department heads will give an overview of their </a:t>
            </a:r>
            <a:r>
              <a:rPr lang="en-US" altLang="x-none" dirty="0"/>
              <a:t>performance against </a:t>
            </a:r>
            <a:r>
              <a:rPr lang="en-US" altLang="x-none" dirty="0" smtClean="0"/>
              <a:t>their objectives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9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/>
              <a:t>Organizational Overview</a:t>
            </a:r>
            <a:endParaRPr lang="en-US"/>
          </a:p>
        </p:txBody>
      </p:sp>
      <p:sp>
        <p:nvSpPr>
          <p:cNvPr id="8200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 dirty="0" smtClean="0"/>
              <a:t>Review of changes</a:t>
            </a:r>
          </a:p>
          <a:p>
            <a:r>
              <a:rPr lang="en-US" altLang="x-none" dirty="0" smtClean="0"/>
              <a:t>Introduction of new managers</a:t>
            </a:r>
            <a:endParaRPr lang="en-US" dirty="0"/>
          </a:p>
          <a:p>
            <a:r>
              <a:rPr lang="en-US" altLang="x-none" dirty="0" smtClean="0"/>
              <a:t>Changes still to come</a:t>
            </a:r>
            <a:endParaRPr lang="en-US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5" name="Rectangle 9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 dirty="0"/>
              <a:t>Top Issues Facing </a:t>
            </a:r>
            <a:r>
              <a:rPr lang="en-US" altLang="x-none" dirty="0" smtClean="0"/>
              <a:t>the Company</a:t>
            </a:r>
            <a:endParaRPr lang="en-US" dirty="0"/>
          </a:p>
        </p:txBody>
      </p:sp>
      <p:sp>
        <p:nvSpPr>
          <p:cNvPr id="9226" name="Rectangle 10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 dirty="0" smtClean="0"/>
              <a:t>External industry pressures</a:t>
            </a:r>
          </a:p>
          <a:p>
            <a:r>
              <a:rPr lang="en-US" altLang="x-none" dirty="0" smtClean="0"/>
              <a:t>External customer issues</a:t>
            </a:r>
          </a:p>
          <a:p>
            <a:r>
              <a:rPr lang="en-US" altLang="x-none" dirty="0" smtClean="0"/>
              <a:t>High profile internal </a:t>
            </a:r>
            <a:r>
              <a:rPr lang="en-US" altLang="x-none" dirty="0"/>
              <a:t>issues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9" name="Rectangle 9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 dirty="0"/>
              <a:t>Review of </a:t>
            </a:r>
            <a:r>
              <a:rPr lang="en-US" altLang="x-none" dirty="0" smtClean="0"/>
              <a:t>Our</a:t>
            </a:r>
            <a:r>
              <a:rPr lang="en-US" altLang="x-none" baseline="0" dirty="0" smtClean="0"/>
              <a:t> Progress</a:t>
            </a:r>
            <a:endParaRPr lang="en-US" dirty="0"/>
          </a:p>
        </p:txBody>
      </p:sp>
      <p:sp>
        <p:nvSpPr>
          <p:cNvPr id="10250" name="Rectangle 10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 dirty="0"/>
              <a:t>Financial</a:t>
            </a:r>
            <a:endParaRPr lang="en-US" dirty="0"/>
          </a:p>
          <a:p>
            <a:r>
              <a:rPr lang="en-US" altLang="x-none" dirty="0"/>
              <a:t>Competitive</a:t>
            </a:r>
          </a:p>
          <a:p>
            <a:r>
              <a:rPr lang="en-US" altLang="x-none" dirty="0" smtClean="0"/>
              <a:t>Customer</a:t>
            </a:r>
            <a:r>
              <a:rPr lang="en-US" altLang="x-none" baseline="0" dirty="0" smtClean="0"/>
              <a:t> retention</a:t>
            </a:r>
            <a:endParaRPr lang="en-US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9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 dirty="0"/>
              <a:t>Key Spending Areas</a:t>
            </a:r>
            <a:endParaRPr lang="en-US" dirty="0"/>
          </a:p>
        </p:txBody>
      </p:sp>
      <p:sp>
        <p:nvSpPr>
          <p:cNvPr id="13320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/>
              <a:t>R&amp;D</a:t>
            </a:r>
            <a:endParaRPr lang="en-US"/>
          </a:p>
          <a:p>
            <a:r>
              <a:rPr lang="en-US" altLang="x-none"/>
              <a:t>Sales and marketing</a:t>
            </a:r>
          </a:p>
          <a:p>
            <a:r>
              <a:rPr lang="en-US" altLang="x-none"/>
              <a:t>General and administration</a:t>
            </a:r>
          </a:p>
          <a:p>
            <a:r>
              <a:rPr lang="en-US" altLang="x-none"/>
              <a:t>Areas of improvement</a:t>
            </a:r>
          </a:p>
          <a:p>
            <a:r>
              <a:rPr lang="en-US" altLang="x-none"/>
              <a:t>Areas needing attention/caution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3" name="Rectangle 7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990600"/>
          </a:xfrm>
        </p:spPr>
        <p:txBody>
          <a:bodyPr/>
          <a:lstStyle/>
          <a:p>
            <a:r>
              <a:rPr lang="en-US" altLang="x-none" dirty="0" smtClean="0"/>
              <a:t>Head Count</a:t>
            </a:r>
            <a:endParaRPr lang="en-US" dirty="0"/>
          </a:p>
        </p:txBody>
      </p:sp>
      <p:sp>
        <p:nvSpPr>
          <p:cNvPr id="14344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r>
              <a:rPr lang="en-US" altLang="x-none"/>
              <a:t>Goals</a:t>
            </a:r>
            <a:endParaRPr lang="en-US"/>
          </a:p>
          <a:p>
            <a:r>
              <a:rPr lang="en-US" altLang="x-none"/>
              <a:t>Results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ompany background presentation">
  <a:themeElements>
    <a:clrScheme name="Default Design 1">
      <a:dk1>
        <a:srgbClr val="8383AD"/>
      </a:dk1>
      <a:lt1>
        <a:srgbClr val="FEFED6"/>
      </a:lt1>
      <a:dk2>
        <a:srgbClr val="404176"/>
      </a:dk2>
      <a:lt2>
        <a:srgbClr val="969696"/>
      </a:lt2>
      <a:accent1>
        <a:srgbClr val="BABE90"/>
      </a:accent1>
      <a:accent2>
        <a:srgbClr val="666699"/>
      </a:accent2>
      <a:accent3>
        <a:srgbClr val="FEFEE8"/>
      </a:accent3>
      <a:accent4>
        <a:srgbClr val="6F6F93"/>
      </a:accent4>
      <a:accent5>
        <a:srgbClr val="D9DBC6"/>
      </a:accent5>
      <a:accent6>
        <a:srgbClr val="5C5C8A"/>
      </a:accent6>
      <a:hlink>
        <a:srgbClr val="C09E4A"/>
      </a:hlink>
      <a:folHlink>
        <a:srgbClr val="006666"/>
      </a:folHlink>
    </a:clrScheme>
    <a:fontScheme name="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anchor="t" compatLnSpc="1"/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None/>
          <a:tabLst/>
          <a:defRPr kumimoji="0" lang="en-US" altLang="x-none" sz="2400" b="0" i="0" u="none" strike="noStrike" baseline="0">
            <a:solidFill>
              <a:schemeClr val="tx1">
                <a:alpha val="100000"/>
              </a:schemeClr>
            </a:solidFill>
            <a:effectLst/>
            <a:latin typeface="Arial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anchor="t" compatLnSpc="1"/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None/>
          <a:tabLst/>
          <a:defRPr kumimoji="0" lang="en-US" altLang="x-none" sz="2400" b="0" i="0" u="none" strike="noStrike" baseline="0">
            <a:solidFill>
              <a:schemeClr val="tx1">
                <a:alpha val="100000"/>
              </a:schemeClr>
            </a:solidFill>
            <a:effectLst/>
            <a:latin typeface="Arial"/>
          </a:defRPr>
        </a:defPPr>
      </a:lstStyle>
    </a:lnDef>
  </a:objectDefaults>
  <a:extraClrSchemeLst>
    <a:extraClrScheme>
      <a:clrScheme name="Default Design 1">
        <a:dk1>
          <a:srgbClr val="8383AD"/>
        </a:dk1>
        <a:lt1>
          <a:srgbClr val="FEFED6"/>
        </a:lt1>
        <a:dk2>
          <a:srgbClr val="404176"/>
        </a:dk2>
        <a:lt2>
          <a:srgbClr val="969696"/>
        </a:lt2>
        <a:accent1>
          <a:srgbClr val="BABE90"/>
        </a:accent1>
        <a:accent2>
          <a:srgbClr val="666699"/>
        </a:accent2>
        <a:accent3>
          <a:srgbClr val="FEFEE8"/>
        </a:accent3>
        <a:accent4>
          <a:srgbClr val="6F6F93"/>
        </a:accent4>
        <a:accent5>
          <a:srgbClr val="D9DBC6"/>
        </a:accent5>
        <a:accent6>
          <a:srgbClr val="5C5C8A"/>
        </a:accent6>
        <a:hlink>
          <a:srgbClr val="C09E4A"/>
        </a:hlink>
        <a:folHlink>
          <a:srgbClr val="0066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8383AD"/>
        </a:dk1>
        <a:lt1>
          <a:srgbClr val="FFFFFF"/>
        </a:lt1>
        <a:dk2>
          <a:srgbClr val="404176"/>
        </a:dk2>
        <a:lt2>
          <a:srgbClr val="969696"/>
        </a:lt2>
        <a:accent1>
          <a:srgbClr val="BABE90"/>
        </a:accent1>
        <a:accent2>
          <a:srgbClr val="666699"/>
        </a:accent2>
        <a:accent3>
          <a:srgbClr val="FFFFFF"/>
        </a:accent3>
        <a:accent4>
          <a:srgbClr val="6F6F93"/>
        </a:accent4>
        <a:accent5>
          <a:srgbClr val="D9DBC6"/>
        </a:accent5>
        <a:accent6>
          <a:srgbClr val="5C5C8A"/>
        </a:accent6>
        <a:hlink>
          <a:srgbClr val="C09E4A"/>
        </a:hlink>
        <a:folHlink>
          <a:srgbClr val="0066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4D4D4D"/>
        </a:dk1>
        <a:lt1>
          <a:srgbClr val="FFFFFF"/>
        </a:lt1>
        <a:dk2>
          <a:srgbClr val="000000"/>
        </a:dk2>
        <a:lt2>
          <a:srgbClr val="969696"/>
        </a:lt2>
        <a:accent1>
          <a:srgbClr val="DDDDDD"/>
        </a:accent1>
        <a:accent2>
          <a:srgbClr val="5F5F5F"/>
        </a:accent2>
        <a:accent3>
          <a:srgbClr val="FFFFFF"/>
        </a:accent3>
        <a:accent4>
          <a:srgbClr val="404040"/>
        </a:accent4>
        <a:accent5>
          <a:srgbClr val="EBEBEB"/>
        </a:accent5>
        <a:accent6>
          <a:srgbClr val="555555"/>
        </a:accent6>
        <a:hlink>
          <a:srgbClr val="C0C0C0"/>
        </a:hlink>
        <a:folHlink>
          <a:srgbClr val="808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424262"/>
        </a:dk1>
        <a:lt1>
          <a:srgbClr val="FFFFFF"/>
        </a:lt1>
        <a:dk2>
          <a:srgbClr val="22659C"/>
        </a:dk2>
        <a:lt2>
          <a:srgbClr val="A4AEC2"/>
        </a:lt2>
        <a:accent1>
          <a:srgbClr val="B1C7E7"/>
        </a:accent1>
        <a:accent2>
          <a:srgbClr val="494983"/>
        </a:accent2>
        <a:accent3>
          <a:srgbClr val="FFFFFF"/>
        </a:accent3>
        <a:accent4>
          <a:srgbClr val="373753"/>
        </a:accent4>
        <a:accent5>
          <a:srgbClr val="D5E0F1"/>
        </a:accent5>
        <a:accent6>
          <a:srgbClr val="414176"/>
        </a:accent6>
        <a:hlink>
          <a:srgbClr val="6EADC4"/>
        </a:hlink>
        <a:folHlink>
          <a:srgbClr val="3E688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404176"/>
        </a:dk2>
        <a:lt2>
          <a:srgbClr val="969696"/>
        </a:lt2>
        <a:accent1>
          <a:srgbClr val="B4CD81"/>
        </a:accent1>
        <a:accent2>
          <a:srgbClr val="717EB5"/>
        </a:accent2>
        <a:accent3>
          <a:srgbClr val="FFFFFF"/>
        </a:accent3>
        <a:accent4>
          <a:srgbClr val="000000"/>
        </a:accent4>
        <a:accent5>
          <a:srgbClr val="D6E3C1"/>
        </a:accent5>
        <a:accent6>
          <a:srgbClr val="6672A4"/>
        </a:accent6>
        <a:hlink>
          <a:srgbClr val="D793C2"/>
        </a:hlink>
        <a:folHlink>
          <a:srgbClr val="8267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111111"/>
        </a:dk1>
        <a:lt1>
          <a:srgbClr val="FAF5D2"/>
        </a:lt1>
        <a:dk2>
          <a:srgbClr val="4D4D4D"/>
        </a:dk2>
        <a:lt2>
          <a:srgbClr val="D0C59E"/>
        </a:lt2>
        <a:accent1>
          <a:srgbClr val="BABE90"/>
        </a:accent1>
        <a:accent2>
          <a:srgbClr val="666699"/>
        </a:accent2>
        <a:accent3>
          <a:srgbClr val="B2B2B2"/>
        </a:accent3>
        <a:accent4>
          <a:srgbClr val="D6D1B3"/>
        </a:accent4>
        <a:accent5>
          <a:srgbClr val="D9DBC6"/>
        </a:accent5>
        <a:accent6>
          <a:srgbClr val="5C5C8A"/>
        </a:accent6>
        <a:hlink>
          <a:srgbClr val="C09E4A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CompanyMeetingA_start [Read-Only]" id="{99076196-7FA3-400B-A439-8E35CD8C82E5}" vid="{F5D7C296-12FC-46E7-8CF2-B455DC595DBD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D178F658795BA48AB8825B4BEF45220" ma:contentTypeVersion="1" ma:contentTypeDescription="Create a new document." ma:contentTypeScope="" ma:versionID="b227381dafdcc536db785a9e70529fd1">
  <xsd:schema xmlns:xsd="http://www.w3.org/2001/XMLSchema" xmlns:xs="http://www.w3.org/2001/XMLSchema" xmlns:p="http://schemas.microsoft.com/office/2006/metadata/properties" xmlns:ns2="ae823f7d-069f-4daa-af24-280720d75287" targetNamespace="http://schemas.microsoft.com/office/2006/metadata/properties" ma:root="true" ma:fieldsID="e4d79b7d7d44ae6936571e674a62052f" ns2:_="">
    <xsd:import namespace="ae823f7d-069f-4daa-af24-280720d75287"/>
    <xsd:element name="properties">
      <xsd:complexType>
        <xsd:sequence>
          <xsd:element name="documentManagement">
            <xsd:complexType>
              <xsd:all>
                <xsd:element ref="ns2:Stag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e823f7d-069f-4daa-af24-280720d75287" elementFormDefault="qualified">
    <xsd:import namespace="http://schemas.microsoft.com/office/2006/documentManagement/types"/>
    <xsd:import namespace="http://schemas.microsoft.com/office/infopath/2007/PartnerControls"/>
    <xsd:element name="Stage" ma:index="8" nillable="true" ma:displayName="Stage" ma:format="Dropdown" ma:internalName="Stage">
      <xsd:simpleType>
        <xsd:union memberTypes="dms:Text">
          <xsd:simpleType>
            <xsd:restriction base="dms:Choice">
              <xsd:enumeration value="Content review"/>
              <xsd:enumeration value="Tech Review"/>
              <xsd:enumeration value="CE1"/>
              <xsd:enumeration value="Indexing"/>
              <xsd:enumeration value="AU doc review"/>
              <xsd:enumeration value="CE2/doc prep"/>
              <xsd:enumeration value="Gfx/Layout 1"/>
              <xsd:enumeration value="Au PDF review"/>
              <xsd:enumeration value="Layout 2"/>
              <xsd:enumeration value="Proof 1"/>
              <xsd:enumeration value="Nearly final layout"/>
              <xsd:enumeration value="Proof cx"/>
              <xsd:enumeration value="Page turning"/>
              <xsd:enumeration value="Really final layout"/>
              <xsd:enumeration value="Preflight"/>
              <xsd:enumeration value="Final"/>
            </xsd:restriction>
          </xsd:simpleType>
        </xsd:un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>
    <Stage xmlns="ae823f7d-069f-4daa-af24-280720d75287" xsi:nil="true"/>
  </documentManagement>
</p:properties>
</file>

<file path=customXml/itemProps1.xml><?xml version="1.0" encoding="utf-8"?>
<ds:datastoreItem xmlns:ds="http://schemas.openxmlformats.org/officeDocument/2006/customXml" ds:itemID="{335890CD-5FE2-4483-A595-9FB5BC7EC4E6}"/>
</file>

<file path=customXml/itemProps2.xml><?xml version="1.0" encoding="utf-8"?>
<ds:datastoreItem xmlns:ds="http://schemas.openxmlformats.org/officeDocument/2006/customXml" ds:itemID="{7AEF1A4E-2044-4C98-976E-AF55D6E30D43}"/>
</file>

<file path=customXml/itemProps3.xml><?xml version="1.0" encoding="utf-8"?>
<ds:datastoreItem xmlns:ds="http://schemas.openxmlformats.org/officeDocument/2006/customXml" ds:itemID="{AF08BBFB-17C0-4562-80C5-E9F3881B16A1}"/>
</file>

<file path=docProps/app.xml><?xml version="1.0" encoding="utf-8"?>
<Properties xmlns="http://schemas.openxmlformats.org/officeDocument/2006/extended-properties" xmlns:vt="http://schemas.openxmlformats.org/officeDocument/2006/docPropsVTypes">
  <Template>CompanyMeetingA</Template>
  <TotalTime>0</TotalTime>
  <Words>153</Words>
  <Application>Microsoft Office PowerPoint</Application>
  <PresentationFormat>On-screen Show (4:3)</PresentationFormat>
  <Paragraphs>47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Arial</vt:lpstr>
      <vt:lpstr>Calibri</vt:lpstr>
      <vt:lpstr>Times New Roman</vt:lpstr>
      <vt:lpstr>Company background presentation</vt:lpstr>
      <vt:lpstr>Company Meeting</vt:lpstr>
      <vt:lpstr>Agenda</vt:lpstr>
      <vt:lpstr>Review of Key Objectives</vt:lpstr>
      <vt:lpstr>How Did We Do?</vt:lpstr>
      <vt:lpstr>Organizational Overview</vt:lpstr>
      <vt:lpstr>Top Issues Facing the Company</vt:lpstr>
      <vt:lpstr>Review of Our Progress</vt:lpstr>
      <vt:lpstr>Key Spending Areas</vt:lpstr>
      <vt:lpstr>Head Count</vt:lpstr>
      <vt:lpstr>Goals for the Coming Year</vt:lpstr>
      <vt:lpstr>Summary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1601-01-01T00:00:00Z</cp:lastPrinted>
  <dcterms:created xsi:type="dcterms:W3CDTF">2012-11-09T21:28:12Z</dcterms:created>
  <dcterms:modified xsi:type="dcterms:W3CDTF">2012-11-09T21:28:34Z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TC062578591033</vt:lpwstr>
  </property>
  <property fmtid="{D5CDD505-2E9C-101B-9397-08002B2CF9AE}" pid="3" name="ContentTypeId">
    <vt:lpwstr>0x010100ED178F658795BA48AB8825B4BEF45220</vt:lpwstr>
  </property>
</Properties>
</file>

<file path=docProps/thumbnail.jpeg>
</file>