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60" r:id="rId7"/>
    <p:sldId id="257" r:id="rId8"/>
    <p:sldId id="258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6444" autoAdjust="0"/>
  </p:normalViewPr>
  <p:slideViewPr>
    <p:cSldViewPr>
      <p:cViewPr varScale="1">
        <p:scale>
          <a:sx n="80" d="100"/>
          <a:sy n="80" d="100"/>
        </p:scale>
        <p:origin x="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3ECCD7FA-E8E5-452E-A440-9B5A90853237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F61F913-D5D2-4A42-A244-74ADED6C9A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70D76221-BEC7-4705-A9A5-EBC445351E4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2239E56-67F3-4BA9-8DA1-1EE3B9DE8D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9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1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419C-7E42-4E7C-91A0-5844E7EC49AE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69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8621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654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D83CC-DFE9-461F-B5EF-0D6DE21352F4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0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8510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4951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6208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75F9-3C82-48D3-983A-BAD3F022BAFC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7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61EFD-0935-4A45-9F18-0B4C0F364BB1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5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7327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8850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3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Designing</a:t>
            </a:r>
            <a:r>
              <a:rPr lang="en-US" dirty="0">
                <a:ln w="10000">
                  <a:solidFill>
                    <a:schemeClr val="accent4">
                      <a:tint val="50000"/>
                    </a:schemeClr>
                  </a:solidFill>
                  <a:prstDash val="solid"/>
                </a:ln>
                <a:gradFill flip="none">
                  <a:gsLst>
                    <a:gs pos="70000">
                      <a:schemeClr val="accent4">
                        <a:shade val="60000"/>
                        <a:tint val="50000"/>
                        <a:alpha val="70000"/>
                      </a:schemeClr>
                    </a:gs>
                    <a:gs pos="45000">
                      <a:schemeClr val="accent4">
                        <a:shade val="100000"/>
                        <a:alpha val="70000"/>
                      </a:schemeClr>
                    </a:gs>
                    <a:gs pos="15000">
                      <a:schemeClr val="accent4">
                        <a:shade val="60000"/>
                        <a:tint val="50000"/>
                        <a:alpha val="70000"/>
                      </a:schemeClr>
                    </a:gs>
                  </a:gsLst>
                  <a:lin ang="16200000"/>
                </a:gradFill>
                <a:effectLst>
                  <a:outerShdw blurRad="23036" dist="23036" dir="2700000" algn="tl">
                    <a:srgbClr val="333333">
                      <a:alpha val="70000"/>
                    </a:srgbClr>
                  </a:outerShdw>
                </a:effectLst>
              </a:rPr>
              <a:t> </a:t>
            </a:r>
            <a:r>
              <a:rPr lang="en-US" dirty="0"/>
              <a:t>with Color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to begin?</a:t>
            </a:r>
            <a:endParaRPr lang="en-US" dirty="0"/>
          </a:p>
          <a:p>
            <a:r>
              <a:rPr lang="en-US" dirty="0" smtClean="0"/>
              <a:t>Knowing what you like</a:t>
            </a:r>
          </a:p>
          <a:p>
            <a:pPr lvl="1"/>
            <a:r>
              <a:rPr lang="en-US" dirty="0" smtClean="0"/>
              <a:t>Magazines</a:t>
            </a:r>
          </a:p>
          <a:p>
            <a:pPr lvl="1"/>
            <a:r>
              <a:rPr lang="en-US" dirty="0" smtClean="0"/>
              <a:t>Friends’ houses</a:t>
            </a:r>
          </a:p>
          <a:p>
            <a:pPr lvl="1"/>
            <a:r>
              <a:rPr lang="en-US" dirty="0" smtClean="0"/>
              <a:t>Store displays</a:t>
            </a:r>
          </a:p>
          <a:p>
            <a:r>
              <a:rPr lang="en-US" dirty="0" smtClean="0"/>
              <a:t>Exploring how color feels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Color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en-US" dirty="0" smtClean="0"/>
              <a:t>Color wheel primer</a:t>
            </a:r>
            <a:endParaRPr lang="en-US" dirty="0"/>
          </a:p>
          <a:p>
            <a:r>
              <a:rPr lang="en-US" dirty="0" smtClean="0"/>
              <a:t>Tones and hues</a:t>
            </a:r>
          </a:p>
          <a:p>
            <a:r>
              <a:rPr lang="en-US" dirty="0" smtClean="0"/>
              <a:t>Saturation</a:t>
            </a:r>
          </a:p>
          <a:p>
            <a:r>
              <a:rPr lang="en-US" dirty="0" smtClean="0"/>
              <a:t>What’s in a name</a:t>
            </a:r>
          </a:p>
          <a:p>
            <a:pPr lvl="1"/>
            <a:r>
              <a:rPr lang="en-US" dirty="0" smtClean="0"/>
              <a:t>Cerulean or Azurite</a:t>
            </a:r>
          </a:p>
          <a:p>
            <a:pPr lvl="1"/>
            <a:r>
              <a:rPr lang="en-US" dirty="0" smtClean="0"/>
              <a:t>Verdigris or Malachite</a:t>
            </a:r>
          </a:p>
          <a:p>
            <a:pPr lvl="1"/>
            <a:r>
              <a:rPr lang="en-US" dirty="0" smtClean="0"/>
              <a:t>Vermilion or </a:t>
            </a:r>
            <a:r>
              <a:rPr lang="en-US" dirty="0" err="1" smtClean="0"/>
              <a:t>Realgar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 Palette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colors are your room now?</a:t>
            </a:r>
            <a:endParaRPr lang="en-US"/>
          </a:p>
          <a:p>
            <a:r>
              <a:rPr lang="en-US" dirty="0" smtClean="0"/>
              <a:t>What colors do you like?</a:t>
            </a:r>
          </a:p>
          <a:p>
            <a:r>
              <a:rPr lang="en-US" dirty="0" smtClean="0"/>
              <a:t>What colors do you dislike?</a:t>
            </a:r>
          </a:p>
          <a:p>
            <a:r>
              <a:rPr lang="en-US" dirty="0" smtClean="0"/>
              <a:t>What’s your budget?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Colorizing Your Room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to add color</a:t>
            </a:r>
            <a:endParaRPr lang="en-US" dirty="0"/>
          </a:p>
          <a:p>
            <a:r>
              <a:rPr lang="en-US" dirty="0" smtClean="0"/>
              <a:t>Furniture and accessory changes</a:t>
            </a:r>
          </a:p>
          <a:p>
            <a:r>
              <a:rPr lang="en-US" dirty="0" smtClean="0"/>
              <a:t>How to match colors</a:t>
            </a:r>
          </a:p>
          <a:p>
            <a:pPr lvl="1"/>
            <a:r>
              <a:rPr lang="en-US" smtClean="0"/>
              <a:t>Does Verdigris </a:t>
            </a:r>
            <a:r>
              <a:rPr lang="en-US" dirty="0" smtClean="0"/>
              <a:t>work with </a:t>
            </a:r>
            <a:r>
              <a:rPr lang="en-US" dirty="0" err="1" smtClean="0"/>
              <a:t>Realgar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you like verdigris; what next?</a:t>
            </a:r>
            <a:endParaRPr lang="en-US"/>
          </a:p>
          <a:p>
            <a:r>
              <a:rPr lang="en-US" dirty="0" smtClean="0"/>
              <a:t>Check the color wheel</a:t>
            </a:r>
          </a:p>
          <a:p>
            <a:r>
              <a:rPr lang="en-US" dirty="0" smtClean="0"/>
              <a:t>Work with the swatches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>
          <a:xfrm>
            <a:off x="2667000" y="5927725"/>
            <a:ext cx="3429000" cy="930275"/>
          </a:xfrm>
        </p:spPr>
        <p:txBody>
          <a:bodyPr/>
          <a:lstStyle/>
          <a:p>
            <a:pPr marL="628650" algn="ctr"/>
            <a:r>
              <a:rPr lang="en-US" dirty="0" smtClean="0"/>
              <a:t>See the color swatches in the Room Planner Kit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Pulling It All Together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up an action plan</a:t>
            </a:r>
            <a:endParaRPr lang="en-US"/>
          </a:p>
          <a:p>
            <a:r>
              <a:rPr lang="en-US" dirty="0" smtClean="0"/>
              <a:t>Give it a rest, then revisit it</a:t>
            </a:r>
          </a:p>
          <a:p>
            <a:r>
              <a:rPr lang="en-US" dirty="0" smtClean="0"/>
              <a:t>Call in your reinforcements</a:t>
            </a:r>
          </a:p>
          <a:p>
            <a:pPr lvl="1"/>
            <a:r>
              <a:rPr lang="en-US" dirty="0" smtClean="0"/>
              <a:t>Friends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Professionals</a:t>
            </a:r>
          </a:p>
          <a:p>
            <a:r>
              <a:rPr lang="en-US" dirty="0" smtClean="0"/>
              <a:t>Make it happen!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Design_start [Read-Only]" id="{63B37CD8-DD2B-40C5-A2D6-707F8726E779}" vid="{DE16A894-EB4D-4825-B402-DED3802D8A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D05E910E-1688-4535-BF63-D0650EDEA61E}"/>
</file>

<file path=customXml/itemProps2.xml><?xml version="1.0" encoding="utf-8"?>
<ds:datastoreItem xmlns:ds="http://schemas.openxmlformats.org/officeDocument/2006/customXml" ds:itemID="{A078B153-0F18-42BA-A4DA-F183627929C8}"/>
</file>

<file path=customXml/itemProps3.xml><?xml version="1.0" encoding="utf-8"?>
<ds:datastoreItem xmlns:ds="http://schemas.openxmlformats.org/officeDocument/2006/customXml" ds:itemID="{AEF97AA8-BA19-4BAA-960F-46D88285B70F}"/>
</file>

<file path=docProps/app.xml><?xml version="1.0" encoding="utf-8"?>
<Properties xmlns="http://schemas.openxmlformats.org/officeDocument/2006/extended-properties" xmlns:vt="http://schemas.openxmlformats.org/officeDocument/2006/docPropsVTypes">
  <Template>DesignWithColor</Template>
  <TotalTime>0</TotalTime>
  <Words>150</Words>
  <Application>Microsoft Office PowerPoint</Application>
  <PresentationFormat>On-screen Show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Designing with Color</vt:lpstr>
      <vt:lpstr>Getting Started</vt:lpstr>
      <vt:lpstr>Understanding Color</vt:lpstr>
      <vt:lpstr>Picking a Palette</vt:lpstr>
      <vt:lpstr>Colorizing Your Room</vt:lpstr>
      <vt:lpstr>Sample</vt:lpstr>
      <vt:lpstr>Pulling It All Together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2012-11-09T21:45:39Z</dcterms:created>
  <dcterms:modified xsi:type="dcterms:W3CDTF">2012-11-09T21:46:17Z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0x010100ED178F658795BA48AB8825B4BEF45220</vt:lpwstr>
  </property>
</Properties>
</file>