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4" r:id="rId11"/>
    <p:sldId id="262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9466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25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86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88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487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13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7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221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9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61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9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10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1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Water-Saving Landscaping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Low-maintenance solutions for intermountain regions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Tolerate temperature range</a:t>
            </a:r>
          </a:p>
          <a:p>
            <a:r>
              <a:rPr lang="en-US" dirty="0" smtClean="0"/>
              <a:t>Tolerate drought</a:t>
            </a:r>
          </a:p>
          <a:p>
            <a:r>
              <a:rPr lang="en-US" dirty="0" smtClean="0"/>
              <a:t>Prevent erosion</a:t>
            </a:r>
          </a:p>
          <a:p>
            <a:r>
              <a:rPr lang="en-US" dirty="0" smtClean="0"/>
              <a:t>Support natural ecosystem</a:t>
            </a:r>
          </a:p>
          <a:p>
            <a:r>
              <a:rPr lang="en-US" dirty="0" smtClean="0"/>
              <a:t>Attract pollinators</a:t>
            </a:r>
          </a:p>
          <a:p>
            <a:r>
              <a:rPr lang="en-US" dirty="0" smtClean="0"/>
              <a:t>Need little or no maintenance</a:t>
            </a:r>
          </a:p>
          <a:p>
            <a:r>
              <a:rPr lang="en-US" dirty="0" smtClean="0"/>
              <a:t>Sustainable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5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Plants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&lt;show pictures&gt;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91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Hot temperatures</a:t>
            </a:r>
          </a:p>
          <a:p>
            <a:r>
              <a:rPr lang="en-US" dirty="0" smtClean="0"/>
              <a:t>Cold temperatures</a:t>
            </a:r>
          </a:p>
          <a:p>
            <a:r>
              <a:rPr lang="en-US" dirty="0" smtClean="0"/>
              <a:t>Shorter growing season</a:t>
            </a:r>
          </a:p>
          <a:p>
            <a:r>
              <a:rPr lang="en-US" dirty="0" smtClean="0"/>
              <a:t>Drying winds</a:t>
            </a:r>
          </a:p>
          <a:p>
            <a:r>
              <a:rPr lang="en-US" dirty="0" smtClean="0"/>
              <a:t>Deluge/drought</a:t>
            </a:r>
          </a:p>
          <a:p>
            <a:r>
              <a:rPr lang="en-US" dirty="0" smtClean="0"/>
              <a:t>Poor soil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</a:p>
          <a:p>
            <a:r>
              <a:rPr lang="en-US" dirty="0" smtClean="0"/>
              <a:t>Xeriscaping</a:t>
            </a:r>
          </a:p>
          <a:p>
            <a:r>
              <a:rPr lang="en-US" dirty="0" smtClean="0"/>
              <a:t>Soil amendment</a:t>
            </a:r>
          </a:p>
          <a:p>
            <a:r>
              <a:rPr lang="en-US" dirty="0" smtClean="0"/>
              <a:t>Native 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Windbreaks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8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Planting strategies that conserve water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additional watering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000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Xeriscaping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Drip irrigation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790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Organic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041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ndscaping_start [Read-Only]" id="{5F5945E6-C6AE-45DE-9D87-C63EDDD516B5}" vid="{FB29E0C2-26C2-4D66-BB5B-8610ACD242F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91D213-50BF-431F-99D2-0514AB1312D3}"/>
</file>

<file path=customXml/itemProps2.xml><?xml version="1.0" encoding="utf-8"?>
<ds:datastoreItem xmlns:ds="http://schemas.openxmlformats.org/officeDocument/2006/customXml" ds:itemID="{F85DD5A5-2F34-49E8-869A-3E283BD85694}"/>
</file>

<file path=customXml/itemProps3.xml><?xml version="1.0" encoding="utf-8"?>
<ds:datastoreItem xmlns:ds="http://schemas.openxmlformats.org/officeDocument/2006/customXml" ds:itemID="{A911C0D3-0E23-4EF8-9BC1-9701D07F45AB}"/>
</file>

<file path=docProps/app.xml><?xml version="1.0" encoding="utf-8"?>
<Properties xmlns="http://schemas.openxmlformats.org/officeDocument/2006/extended-properties" xmlns:vt="http://schemas.openxmlformats.org/officeDocument/2006/docPropsVTypes">
  <Template>LandscapingA</Template>
  <TotalTime>0</TotalTime>
  <Words>74</Words>
  <Application>Microsoft Office PowerPoint</Application>
  <PresentationFormat>On-screen Show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Water-Saving Landscaping</vt:lpstr>
      <vt:lpstr>Challenges</vt:lpstr>
      <vt:lpstr>Solutions</vt:lpstr>
      <vt:lpstr>Windbreaks</vt:lpstr>
      <vt:lpstr>Windbreaks</vt:lpstr>
      <vt:lpstr>Xeriscaping</vt:lpstr>
      <vt:lpstr>Xeriscaping</vt:lpstr>
      <vt:lpstr>Xeriscaping</vt:lpstr>
      <vt:lpstr>Soil Amendment</vt:lpstr>
      <vt:lpstr>Native Plants</vt:lpstr>
      <vt:lpstr>Native Plants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2012-11-09T21:26:30Z</dcterms:created>
  <dcterms:modified xsi:type="dcterms:W3CDTF">2012-11-09T21:26:59Z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