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entation.xml" ContentType="application/vnd.openxmlformats-officedocument.presentationml.presentation.main+xml"/>
  <Override PartName="/ppt/slides/slide9.xml" ContentType="application/vnd.openxmlformats-officedocument.presentationml.slide+xml"/>
  <Override PartName="/ppt/slides/slide7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3.xml" ContentType="application/vnd.openxmlformats-officedocument.customXml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58" r:id="rId7"/>
    <p:sldId id="259" r:id="rId8"/>
    <p:sldId id="260" r:id="rId9"/>
    <p:sldId id="261" r:id="rId10"/>
    <p:sldId id="264" r:id="rId11"/>
    <p:sldId id="262" r:id="rId12"/>
    <p:sldId id="263" r:id="rId13"/>
    <p:sldId id="265" r:id="rId14"/>
    <p:sldId id="266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39" autoAdjust="0"/>
    <p:restoredTop sz="94660"/>
  </p:normalViewPr>
  <p:slideViewPr>
    <p:cSldViewPr>
      <p:cViewPr varScale="1">
        <p:scale>
          <a:sx n="80" d="100"/>
          <a:sy n="80" d="100"/>
        </p:scale>
        <p:origin x="84" y="6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72587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68658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60881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84879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31350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28740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52210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8897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72614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99914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35104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F4E499-A6D6-454F-B806-A2CE1FE2F561}" type="datetimeFigureOut">
              <a:rPr lang="en-US" smtClean="0"/>
              <a:t>11/9/2012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2C057C-2049-4FA2-974F-533D2B7D85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9517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Water-Saving Landscaping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Low-maintenance solutions for intermountain regions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69648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Native Plants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Tolerate temperature range</a:t>
            </a:r>
          </a:p>
          <a:p>
            <a:r>
              <a:rPr lang="en-US" dirty="0" smtClean="0"/>
              <a:t>Tolerate drought</a:t>
            </a:r>
          </a:p>
          <a:p>
            <a:r>
              <a:rPr lang="en-US" dirty="0" smtClean="0"/>
              <a:t>Prevent erosion</a:t>
            </a:r>
          </a:p>
          <a:p>
            <a:r>
              <a:rPr lang="en-US" dirty="0" smtClean="0"/>
              <a:t>Support natural ecosystem</a:t>
            </a:r>
          </a:p>
          <a:p>
            <a:r>
              <a:rPr lang="en-US" dirty="0" smtClean="0"/>
              <a:t>Attract pollinators</a:t>
            </a:r>
          </a:p>
          <a:p>
            <a:r>
              <a:rPr lang="en-US" dirty="0" smtClean="0"/>
              <a:t>Need little or no maintenance</a:t>
            </a:r>
          </a:p>
          <a:p>
            <a:r>
              <a:rPr lang="en-US" dirty="0" smtClean="0"/>
              <a:t>Sustainable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99593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Native Plants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&lt;show pictures&gt;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79118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Challenges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Hot temperatures</a:t>
            </a:r>
          </a:p>
          <a:p>
            <a:r>
              <a:rPr lang="en-US" dirty="0" smtClean="0"/>
              <a:t>Cold temperatures</a:t>
            </a:r>
          </a:p>
          <a:p>
            <a:r>
              <a:rPr lang="en-US" dirty="0" smtClean="0"/>
              <a:t>Shorter growing season</a:t>
            </a:r>
          </a:p>
          <a:p>
            <a:r>
              <a:rPr lang="en-US" dirty="0" smtClean="0"/>
              <a:t>Drying winds</a:t>
            </a:r>
          </a:p>
          <a:p>
            <a:r>
              <a:rPr lang="en-US" dirty="0" smtClean="0"/>
              <a:t>Deluge/drought</a:t>
            </a:r>
          </a:p>
          <a:p>
            <a:r>
              <a:rPr lang="en-US" dirty="0" smtClean="0"/>
              <a:t>Poor soil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16868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Solutions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Windbreaks</a:t>
            </a:r>
          </a:p>
          <a:p>
            <a:r>
              <a:rPr lang="en-US" dirty="0" smtClean="0"/>
              <a:t>Xeriscaping</a:t>
            </a:r>
          </a:p>
          <a:p>
            <a:r>
              <a:rPr lang="en-US" dirty="0" smtClean="0"/>
              <a:t>Soil amendment</a:t>
            </a:r>
          </a:p>
          <a:p>
            <a:r>
              <a:rPr lang="en-US" dirty="0" smtClean="0"/>
              <a:t>Native plants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64645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Windbreaks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Structures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34092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Windbreaks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Plants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58880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Xeriscaping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Planting strategies that conserve water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975042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Xeriscaping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 additional watering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60001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Xeriscaping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Drip irrigation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979055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Soil Amendment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Organic matter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10413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Landscaping_start [Read-Only]" id="{5F5945E6-C6AE-45DE-9D87-C63EDDD516B5}" vid="{FB29E0C2-26C2-4D66-BB5B-8610ACD242F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D178F658795BA48AB8825B4BEF45220" ma:contentTypeVersion="1" ma:contentTypeDescription="Create a new document." ma:contentTypeScope="" ma:versionID="b227381dafdcc536db785a9e70529fd1">
  <xsd:schema xmlns:xsd="http://www.w3.org/2001/XMLSchema" xmlns:xs="http://www.w3.org/2001/XMLSchema" xmlns:p="http://schemas.microsoft.com/office/2006/metadata/properties" xmlns:ns2="ae823f7d-069f-4daa-af24-280720d75287" targetNamespace="http://schemas.microsoft.com/office/2006/metadata/properties" ma:root="true" ma:fieldsID="e4d79b7d7d44ae6936571e674a62052f" ns2:_="">
    <xsd:import namespace="ae823f7d-069f-4daa-af24-280720d75287"/>
    <xsd:element name="properties">
      <xsd:complexType>
        <xsd:sequence>
          <xsd:element name="documentManagement">
            <xsd:complexType>
              <xsd:all>
                <xsd:element ref="ns2:Stag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e823f7d-069f-4daa-af24-280720d75287" elementFormDefault="qualified">
    <xsd:import namespace="http://schemas.microsoft.com/office/2006/documentManagement/types"/>
    <xsd:import namespace="http://schemas.microsoft.com/office/infopath/2007/PartnerControls"/>
    <xsd:element name="Stage" ma:index="8" nillable="true" ma:displayName="Stage" ma:format="Dropdown" ma:internalName="Stage">
      <xsd:simpleType>
        <xsd:union memberTypes="dms:Text">
          <xsd:simpleType>
            <xsd:restriction base="dms:Choice">
              <xsd:enumeration value="Content review"/>
              <xsd:enumeration value="Tech Review"/>
              <xsd:enumeration value="CE1"/>
              <xsd:enumeration value="Indexing"/>
              <xsd:enumeration value="AU doc review"/>
              <xsd:enumeration value="CE2/doc prep"/>
              <xsd:enumeration value="Gfx/Layout 1"/>
              <xsd:enumeration value="Au PDF review"/>
              <xsd:enumeration value="Layout 2"/>
              <xsd:enumeration value="Proof 1"/>
              <xsd:enumeration value="Nearly final layout"/>
              <xsd:enumeration value="Proof cx"/>
              <xsd:enumeration value="Page turning"/>
              <xsd:enumeration value="Really final layout"/>
              <xsd:enumeration value="Preflight"/>
              <xsd:enumeration value="Final"/>
            </xsd:restriction>
          </xsd:simpleType>
        </xsd:un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>
  <documentManagement>
    <Stage xmlns="ae823f7d-069f-4daa-af24-280720d75287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491D213-50BF-431F-99D2-0514AB1312D3}"/>
</file>

<file path=customXml/itemProps2.xml><?xml version="1.0" encoding="utf-8"?>
<ds:datastoreItem xmlns:ds="http://schemas.openxmlformats.org/officeDocument/2006/customXml" ds:itemID="{F85DD5A5-2F34-49E8-869A-3E283BD85694}"/>
</file>

<file path=customXml/itemProps3.xml><?xml version="1.0" encoding="utf-8"?>
<ds:datastoreItem xmlns:ds="http://schemas.openxmlformats.org/officeDocument/2006/customXml" ds:itemID="{A911C0D3-0E23-4EF8-9BC1-9701D07F45AB}"/>
</file>

<file path=docProps/app.xml><?xml version="1.0" encoding="utf-8"?>
<Properties xmlns="http://schemas.openxmlformats.org/officeDocument/2006/extended-properties" xmlns:vt="http://schemas.openxmlformats.org/officeDocument/2006/docPropsVTypes">
  <Template>LandscapingA</Template>
  <TotalTime>0</TotalTime>
  <Words>74</Words>
  <Application>Microsoft Office PowerPoint</Application>
  <PresentationFormat>On-screen Show (4:3)</PresentationFormat>
  <Paragraphs>36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Arial</vt:lpstr>
      <vt:lpstr>Calibri</vt:lpstr>
      <vt:lpstr>Office Theme</vt:lpstr>
      <vt:lpstr>Water-Saving Landscaping</vt:lpstr>
      <vt:lpstr>Challenges</vt:lpstr>
      <vt:lpstr>Solutions</vt:lpstr>
      <vt:lpstr>Windbreaks</vt:lpstr>
      <vt:lpstr>Windbreaks</vt:lpstr>
      <vt:lpstr>Xeriscaping</vt:lpstr>
      <vt:lpstr>Xeriscaping</vt:lpstr>
      <vt:lpstr>Xeriscaping</vt:lpstr>
      <vt:lpstr>Soil Amendment</vt:lpstr>
      <vt:lpstr>Native Plants</vt:lpstr>
      <vt:lpstr>Native Plants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2012-11-09T21:26:30Z</dcterms:created>
  <dcterms:modified xsi:type="dcterms:W3CDTF">2012-11-09T21:26:59Z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0x010100ED178F658795BA48AB8825B4BEF45220</vt:lpwstr>
  </property>
</Properties>
</file>

<file path=docProps/thumbnail.jpeg>
</file>