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6" r:id="rId5"/>
    <p:sldId id="257" r:id="rId6"/>
    <p:sldId id="258" r:id="rId7"/>
    <p:sldId id="259" r:id="rId8"/>
    <p:sldId id="260" r:id="rId9"/>
    <p:sldId id="261" r:id="rId10"/>
    <p:sldId id="264" r:id="rId11"/>
    <p:sldId id="262" r:id="rId12"/>
    <p:sldId id="263" r:id="rId13"/>
    <p:sldId id="265" r:id="rId14"/>
    <p:sldId id="266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39" autoAdjust="0"/>
    <p:restoredTop sz="94660"/>
  </p:normalViewPr>
  <p:slideViewPr>
    <p:cSldViewPr>
      <p:cViewPr varScale="1">
        <p:scale>
          <a:sx n="106" d="100"/>
          <a:sy n="106" d="100"/>
        </p:scale>
        <p:origin x="1428" y="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66442" y="1447801"/>
            <a:ext cx="6620968" cy="3329581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6442" y="4777380"/>
            <a:ext cx="662096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14592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3" y="4800587"/>
            <a:ext cx="66209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66442" y="685800"/>
            <a:ext cx="6620968" cy="3640666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3" y="5367325"/>
            <a:ext cx="6620966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9893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2" y="1447800"/>
            <a:ext cx="6620968" cy="19812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2" y="3657600"/>
            <a:ext cx="6620968" cy="23622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895601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1409" y="1447800"/>
            <a:ext cx="6001049" cy="2323374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14"/>
          </p:nvPr>
        </p:nvSpPr>
        <p:spPr>
          <a:xfrm>
            <a:off x="1448177" y="3771174"/>
            <a:ext cx="5461159" cy="342174"/>
          </a:xfrm>
        </p:spPr>
        <p:txBody>
          <a:bodyPr vert="horz" lIns="91440" tIns="45720" rIns="91440" bIns="45720" rtlCol="0"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bg2">
                    <a:lumMod val="40000"/>
                    <a:lumOff val="60000"/>
                  </a:schemeClr>
                </a:solidFill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2" y="4350657"/>
            <a:ext cx="6620968" cy="16764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673897" y="971253"/>
            <a:ext cx="601591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sz="12200" dirty="0"/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999690" y="2613787"/>
            <a:ext cx="601591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sz="12200" dirty="0"/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623251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3124201"/>
            <a:ext cx="6620969" cy="165318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2" y="4777381"/>
            <a:ext cx="6620968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3053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4834" y="1981200"/>
            <a:ext cx="22107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489475" y="2667000"/>
            <a:ext cx="219608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913504" y="1981200"/>
            <a:ext cx="2202754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2905586" y="2667000"/>
            <a:ext cx="2210671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344917" y="1981200"/>
            <a:ext cx="219965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5344917" y="2667000"/>
            <a:ext cx="2199658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2795334" y="2133600"/>
            <a:ext cx="0" cy="3962400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5223030" y="2133600"/>
            <a:ext cx="0" cy="3966882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361359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9475" y="4250949"/>
            <a:ext cx="22056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489475" y="2209800"/>
            <a:ext cx="2205612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489475" y="4827212"/>
            <a:ext cx="2205612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917792" y="4250949"/>
            <a:ext cx="21984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2917791" y="2209800"/>
            <a:ext cx="2198466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2916776" y="4827211"/>
            <a:ext cx="2201378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344917" y="4250949"/>
            <a:ext cx="219965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5344916" y="2209800"/>
            <a:ext cx="2199658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5344824" y="4827209"/>
            <a:ext cx="2202571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19" name="Straight Connector 18"/>
          <p:cNvCxnSpPr/>
          <p:nvPr/>
        </p:nvCxnSpPr>
        <p:spPr>
          <a:xfrm>
            <a:off x="2795334" y="2133600"/>
            <a:ext cx="0" cy="3962400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5223030" y="2133600"/>
            <a:ext cx="0" cy="3966882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727270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02612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229782" y="430214"/>
            <a:ext cx="1314793" cy="5826125"/>
          </a:xfrm>
        </p:spPr>
        <p:txBody>
          <a:bodyPr vert="eaVert" anchor="b" anchorCtr="0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89475" y="773205"/>
            <a:ext cx="5568812" cy="548313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16314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21922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3" y="2861734"/>
            <a:ext cx="6620967" cy="1915647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442" y="4777381"/>
            <a:ext cx="6620968" cy="860400"/>
          </a:xfrm>
        </p:spPr>
        <p:txBody>
          <a:bodyPr anchor="t"/>
          <a:lstStyle>
            <a:lvl1pPr marL="0" indent="0" algn="l">
              <a:buNone/>
              <a:defRPr sz="2000" cap="all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14751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7700" y="2060576"/>
            <a:ext cx="3298113" cy="41957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41975" y="2056093"/>
            <a:ext cx="3298115" cy="4200245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9496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7700" y="1905000"/>
            <a:ext cx="329811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7700" y="2514600"/>
            <a:ext cx="3298113" cy="374173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241976" y="1905000"/>
            <a:ext cx="3298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241976" y="2514600"/>
            <a:ext cx="3298113" cy="374173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3771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0511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3281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441" y="1447800"/>
            <a:ext cx="2551462" cy="14478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89397" y="1447800"/>
            <a:ext cx="3898013" cy="4572000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1" y="3129281"/>
            <a:ext cx="2551462" cy="289559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7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384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5656" y="1854192"/>
            <a:ext cx="3820674" cy="1574808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213517" y="1143000"/>
            <a:ext cx="2400925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6441" y="3657600"/>
            <a:ext cx="3814728" cy="1371600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49825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Oval 21"/>
          <p:cNvSpPr/>
          <p:nvPr/>
        </p:nvSpPr>
        <p:spPr>
          <a:xfrm>
            <a:off x="6299432" y="1676400"/>
            <a:ext cx="2819400" cy="28194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7000"/>
                </a:schemeClr>
              </a:gs>
              <a:gs pos="69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6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3" name="Oval 22"/>
          <p:cNvSpPr/>
          <p:nvPr/>
        </p:nvSpPr>
        <p:spPr>
          <a:xfrm>
            <a:off x="5689832" y="-457200"/>
            <a:ext cx="1600200" cy="16002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14000"/>
                </a:schemeClr>
              </a:gs>
              <a:gs pos="73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7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4" name="Oval 23"/>
          <p:cNvSpPr/>
          <p:nvPr/>
        </p:nvSpPr>
        <p:spPr>
          <a:xfrm>
            <a:off x="6299432" y="6096000"/>
            <a:ext cx="990600" cy="9906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9000"/>
                </a:schemeClr>
              </a:gs>
              <a:gs pos="66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5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0" name="Oval 19"/>
          <p:cNvSpPr/>
          <p:nvPr/>
        </p:nvSpPr>
        <p:spPr>
          <a:xfrm>
            <a:off x="-153988" y="2667000"/>
            <a:ext cx="4191000" cy="41910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11000"/>
                </a:schemeClr>
              </a:gs>
              <a:gs pos="75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1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1" name="Oval 20"/>
          <p:cNvSpPr/>
          <p:nvPr/>
        </p:nvSpPr>
        <p:spPr>
          <a:xfrm>
            <a:off x="-839788" y="2895600"/>
            <a:ext cx="2362200" cy="2362200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8000"/>
                </a:schemeClr>
              </a:gs>
              <a:gs pos="72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8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9" name="Rectangle 18"/>
          <p:cNvSpPr/>
          <p:nvPr/>
        </p:nvSpPr>
        <p:spPr>
          <a:xfrm>
            <a:off x="7745644" y="0"/>
            <a:ext cx="685800" cy="109945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84710" y="452718"/>
            <a:ext cx="7055380" cy="140053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7700" y="2052925"/>
            <a:ext cx="6711654" cy="419548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5400000">
            <a:off x="7494989" y="1828771"/>
            <a:ext cx="990599" cy="228659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100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fld id="{A7F4E499-A6D6-454F-B806-A2CE1FE2F561}" type="datetimeFigureOut">
              <a:rPr lang="en-US" smtClean="0"/>
              <a:t>7/24/2018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5400000">
            <a:off x="6233335" y="3263371"/>
            <a:ext cx="3859795" cy="2286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100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7766431" y="295736"/>
            <a:ext cx="628813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1" b="0" i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665673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l" defTabSz="457207" rtl="0" eaLnBrk="1" latinLnBrk="0" hangingPunct="1">
        <a:spcBef>
          <a:spcPct val="0"/>
        </a:spcBef>
        <a:buNone/>
        <a:defRPr sz="4200" b="0" i="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6" indent="-342906" algn="l" defTabSz="457207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2000" b="0" i="0" kern="1200">
          <a:solidFill>
            <a:schemeClr val="tx1"/>
          </a:solidFill>
          <a:latin typeface="+mj-lt"/>
          <a:ea typeface="+mj-ea"/>
          <a:cs typeface="+mj-cs"/>
        </a:defRPr>
      </a:lvl1pPr>
      <a:lvl2pPr marL="742962" indent="-285755" algn="l" defTabSz="457207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800" b="0" i="0" kern="1200">
          <a:solidFill>
            <a:schemeClr val="tx1"/>
          </a:solidFill>
          <a:latin typeface="+mj-lt"/>
          <a:ea typeface="+mj-ea"/>
          <a:cs typeface="+mj-cs"/>
        </a:defRPr>
      </a:lvl2pPr>
      <a:lvl3pPr marL="1143020" indent="-228604" algn="l" defTabSz="457207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600" b="0" i="0" kern="1200">
          <a:solidFill>
            <a:schemeClr val="tx1"/>
          </a:solidFill>
          <a:latin typeface="+mj-lt"/>
          <a:ea typeface="+mj-ea"/>
          <a:cs typeface="+mj-cs"/>
        </a:defRPr>
      </a:lvl3pPr>
      <a:lvl4pPr marL="1600227" indent="-228604" algn="l" defTabSz="457207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4pPr>
      <a:lvl5pPr marL="2057434" indent="-228604" algn="l" defTabSz="457207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5pPr>
      <a:lvl6pPr marL="2514642" indent="-228604" algn="l" defTabSz="457207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6pPr>
      <a:lvl7pPr marL="2971849" indent="-228604" algn="l" defTabSz="457207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7pPr>
      <a:lvl8pPr marL="3429057" indent="-228604" algn="l" defTabSz="457207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8pPr>
      <a:lvl9pPr marL="3886264" indent="-228604" algn="l" defTabSz="457207" rtl="0" eaLnBrk="1" latinLnBrk="0" hangingPunct="1">
        <a:spcBef>
          <a:spcPts val="1000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400" b="0" i="0" kern="1200">
          <a:solidFill>
            <a:schemeClr val="tx1"/>
          </a:solidFill>
          <a:latin typeface="+mj-lt"/>
          <a:ea typeface="+mj-ea"/>
          <a:cs typeface="+mj-cs"/>
        </a:defRPr>
      </a:lvl9pPr>
    </p:bodyStyle>
    <p:otherStyle>
      <a:defPPr>
        <a:defRPr lang="en-US"/>
      </a:defPPr>
      <a:lvl1pPr marL="0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7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15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22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31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38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46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53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61" algn="l" defTabSz="45720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Water-Saving Landscaping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Low-maintenance solutions for intermountain regions</a:t>
            </a:r>
          </a:p>
        </p:txBody>
      </p:sp>
    </p:spTree>
    <p:extLst>
      <p:ext uri="{BB962C8B-B14F-4D97-AF65-F5344CB8AC3E}">
        <p14:creationId xmlns:p14="http://schemas.microsoft.com/office/powerpoint/2010/main" val="22669648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Native Plants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Tolerate temperature range</a:t>
            </a:r>
          </a:p>
          <a:p>
            <a:r>
              <a:rPr lang="en-US" dirty="0"/>
              <a:t>Tolerate drought</a:t>
            </a:r>
          </a:p>
          <a:p>
            <a:r>
              <a:rPr lang="en-US" dirty="0"/>
              <a:t>Prevent erosion</a:t>
            </a:r>
          </a:p>
          <a:p>
            <a:r>
              <a:rPr lang="en-US" dirty="0"/>
              <a:t>Support natural ecosystem</a:t>
            </a:r>
          </a:p>
          <a:p>
            <a:r>
              <a:rPr lang="en-US" dirty="0"/>
              <a:t>Attract pollinators</a:t>
            </a:r>
          </a:p>
          <a:p>
            <a:r>
              <a:rPr lang="en-US" dirty="0"/>
              <a:t>Need little or no maintenance</a:t>
            </a:r>
          </a:p>
          <a:p>
            <a:r>
              <a:rPr lang="en-US" dirty="0"/>
              <a:t>Sustainable</a:t>
            </a:r>
          </a:p>
        </p:txBody>
      </p:sp>
    </p:spTree>
    <p:extLst>
      <p:ext uri="{BB962C8B-B14F-4D97-AF65-F5344CB8AC3E}">
        <p14:creationId xmlns:p14="http://schemas.microsoft.com/office/powerpoint/2010/main" val="5099593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Native Plants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&lt;show pictures&gt;</a:t>
            </a:r>
          </a:p>
        </p:txBody>
      </p:sp>
    </p:spTree>
    <p:extLst>
      <p:ext uri="{BB962C8B-B14F-4D97-AF65-F5344CB8AC3E}">
        <p14:creationId xmlns:p14="http://schemas.microsoft.com/office/powerpoint/2010/main" val="24879118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Challenges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Hot temperatures</a:t>
            </a:r>
          </a:p>
          <a:p>
            <a:r>
              <a:rPr lang="en-US" dirty="0"/>
              <a:t>Cold temperatures</a:t>
            </a:r>
          </a:p>
          <a:p>
            <a:r>
              <a:rPr lang="en-US" dirty="0"/>
              <a:t>Shorter growing season</a:t>
            </a:r>
          </a:p>
          <a:p>
            <a:r>
              <a:rPr lang="en-US" dirty="0"/>
              <a:t>Drying winds</a:t>
            </a:r>
          </a:p>
          <a:p>
            <a:r>
              <a:rPr lang="en-US" dirty="0"/>
              <a:t>Deluge/drought</a:t>
            </a:r>
          </a:p>
          <a:p>
            <a:r>
              <a:rPr lang="en-US" dirty="0"/>
              <a:t>Poor soil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16868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gradFill flip="none" rotWithShape="1">
            <a:gsLst>
              <a:gs pos="0">
                <a:schemeClr val="accent1">
                  <a:lumMod val="75000"/>
                  <a:shade val="30000"/>
                  <a:satMod val="115000"/>
                </a:schemeClr>
              </a:gs>
              <a:gs pos="50000">
                <a:schemeClr val="accent1">
                  <a:lumMod val="75000"/>
                  <a:shade val="67500"/>
                  <a:satMod val="115000"/>
                </a:schemeClr>
              </a:gs>
              <a:gs pos="100000">
                <a:schemeClr val="accent1">
                  <a:lumMod val="75000"/>
                  <a:shade val="100000"/>
                  <a:satMod val="115000"/>
                </a:schemeClr>
              </a:gs>
            </a:gsLst>
            <a:lin ang="16200000" scaled="1"/>
            <a:tileRect/>
          </a:gradFill>
          <a:ln w="38100">
            <a:solidFill>
              <a:schemeClr val="accent4">
                <a:lumMod val="40000"/>
                <a:lumOff val="60000"/>
              </a:schemeClr>
            </a:solidFill>
          </a:ln>
          <a:effectLst>
            <a:glow rad="228600">
              <a:schemeClr val="accent5">
                <a:satMod val="175000"/>
                <a:alpha val="40000"/>
              </a:schemeClr>
            </a:glow>
          </a:effectLst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/>
              <a:t>Solutions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Windbreaks</a:t>
            </a:r>
          </a:p>
          <a:p>
            <a:r>
              <a:rPr lang="en-US" dirty="0"/>
              <a:t>Xeriscaping</a:t>
            </a:r>
          </a:p>
          <a:p>
            <a:r>
              <a:rPr lang="en-US" dirty="0"/>
              <a:t>Soil amendment</a:t>
            </a:r>
          </a:p>
          <a:p>
            <a:r>
              <a:rPr lang="en-US" dirty="0"/>
              <a:t>Native plants</a:t>
            </a:r>
          </a:p>
        </p:txBody>
      </p:sp>
    </p:spTree>
    <p:extLst>
      <p:ext uri="{BB962C8B-B14F-4D97-AF65-F5344CB8AC3E}">
        <p14:creationId xmlns:p14="http://schemas.microsoft.com/office/powerpoint/2010/main" val="21764645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Windbreaks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Structures</a:t>
            </a:r>
          </a:p>
        </p:txBody>
      </p:sp>
    </p:spTree>
    <p:extLst>
      <p:ext uri="{BB962C8B-B14F-4D97-AF65-F5344CB8AC3E}">
        <p14:creationId xmlns:p14="http://schemas.microsoft.com/office/powerpoint/2010/main" val="22434092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Windbreaks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Plants</a:t>
            </a:r>
          </a:p>
        </p:txBody>
      </p:sp>
    </p:spTree>
    <p:extLst>
      <p:ext uri="{BB962C8B-B14F-4D97-AF65-F5344CB8AC3E}">
        <p14:creationId xmlns:p14="http://schemas.microsoft.com/office/powerpoint/2010/main" val="31358880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Xeriscaping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Planting strategies that conserve water</a:t>
            </a:r>
          </a:p>
        </p:txBody>
      </p:sp>
    </p:spTree>
    <p:extLst>
      <p:ext uri="{BB962C8B-B14F-4D97-AF65-F5344CB8AC3E}">
        <p14:creationId xmlns:p14="http://schemas.microsoft.com/office/powerpoint/2010/main" val="199975042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Xeriscaping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No additional watering</a:t>
            </a:r>
          </a:p>
        </p:txBody>
      </p:sp>
    </p:spTree>
    <p:extLst>
      <p:ext uri="{BB962C8B-B14F-4D97-AF65-F5344CB8AC3E}">
        <p14:creationId xmlns:p14="http://schemas.microsoft.com/office/powerpoint/2010/main" val="32960001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Xeriscaping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Drip irrigation</a:t>
            </a:r>
          </a:p>
        </p:txBody>
      </p:sp>
    </p:spTree>
    <p:extLst>
      <p:ext uri="{BB962C8B-B14F-4D97-AF65-F5344CB8AC3E}">
        <p14:creationId xmlns:p14="http://schemas.microsoft.com/office/powerpoint/2010/main" val="142979055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Soil Amendment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Organic matter</a:t>
            </a:r>
          </a:p>
        </p:txBody>
      </p:sp>
    </p:spTree>
    <p:extLst>
      <p:ext uri="{BB962C8B-B14F-4D97-AF65-F5344CB8AC3E}">
        <p14:creationId xmlns:p14="http://schemas.microsoft.com/office/powerpoint/2010/main" val="110104134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">
  <a:themeElements>
    <a:clrScheme name="Ion">
      <a:dk1>
        <a:sysClr val="windowText" lastClr="000000"/>
      </a:dk1>
      <a:lt1>
        <a:sysClr val="window" lastClr="FFFFFF"/>
      </a:lt1>
      <a:dk2>
        <a:srgbClr val="1E5155"/>
      </a:dk2>
      <a:lt2>
        <a:srgbClr val="EBEBEB"/>
      </a:lt2>
      <a:accent1>
        <a:srgbClr val="B01513"/>
      </a:accent1>
      <a:accent2>
        <a:srgbClr val="EA6312"/>
      </a:accent2>
      <a:accent3>
        <a:srgbClr val="E6B729"/>
      </a:accent3>
      <a:accent4>
        <a:srgbClr val="6AAC90"/>
      </a:accent4>
      <a:accent5>
        <a:srgbClr val="5F9C9D"/>
      </a:accent5>
      <a:accent6>
        <a:srgbClr val="9E5E9B"/>
      </a:accent6>
      <a:hlink>
        <a:srgbClr val="58C1BA"/>
      </a:hlink>
      <a:folHlink>
        <a:srgbClr val="9DD0CB"/>
      </a:folHlink>
    </a:clrScheme>
    <a:fontScheme name="Ion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hueMod val="88000"/>
                <a:satMod val="130000"/>
                <a:lumMod val="124000"/>
              </a:schemeClr>
            </a:gs>
            <a:gs pos="100000">
              <a:schemeClr val="phClr">
                <a:tint val="96000"/>
                <a:shade val="88000"/>
                <a:hueMod val="108000"/>
                <a:satMod val="164000"/>
                <a:lumMod val="7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108000"/>
                <a:satMod val="164000"/>
                <a:lumMod val="74000"/>
              </a:schemeClr>
              <a:schemeClr val="phClr">
                <a:tint val="96000"/>
                <a:hueMod val="88000"/>
                <a:satMod val="140000"/>
                <a:lumMod val="13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" id="{B8441ADB-2E43-4AF7-B97A-BD870242C6A8}" vid="{292E63A9-BB86-4E3D-B92A-7223C6510D2E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D178F658795BA48AB8825B4BEF45220" ma:contentTypeVersion="1" ma:contentTypeDescription="Create a new document." ma:contentTypeScope="" ma:versionID="b227381dafdcc536db785a9e70529fd1">
  <xsd:schema xmlns:xsd="http://www.w3.org/2001/XMLSchema" xmlns:xs="http://www.w3.org/2001/XMLSchema" xmlns:p="http://schemas.microsoft.com/office/2006/metadata/properties" xmlns:ns2="ae823f7d-069f-4daa-af24-280720d75287" targetNamespace="http://schemas.microsoft.com/office/2006/metadata/properties" ma:root="true" ma:fieldsID="e4d79b7d7d44ae6936571e674a62052f" ns2:_="">
    <xsd:import namespace="ae823f7d-069f-4daa-af24-280720d75287"/>
    <xsd:element name="properties">
      <xsd:complexType>
        <xsd:sequence>
          <xsd:element name="documentManagement">
            <xsd:complexType>
              <xsd:all>
                <xsd:element ref="ns2:Stag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e823f7d-069f-4daa-af24-280720d75287" elementFormDefault="qualified">
    <xsd:import namespace="http://schemas.microsoft.com/office/2006/documentManagement/types"/>
    <xsd:import namespace="http://schemas.microsoft.com/office/infopath/2007/PartnerControls"/>
    <xsd:element name="Stage" ma:index="8" nillable="true" ma:displayName="Stage" ma:format="Dropdown" ma:internalName="Stage">
      <xsd:simpleType>
        <xsd:union memberTypes="dms:Text">
          <xsd:simpleType>
            <xsd:restriction base="dms:Choice">
              <xsd:enumeration value="Content review"/>
              <xsd:enumeration value="Tech Review"/>
              <xsd:enumeration value="CE1"/>
              <xsd:enumeration value="Indexing"/>
              <xsd:enumeration value="AU doc review"/>
              <xsd:enumeration value="CE2/doc prep"/>
              <xsd:enumeration value="Gfx/Layout 1"/>
              <xsd:enumeration value="Au PDF review"/>
              <xsd:enumeration value="Layout 2"/>
              <xsd:enumeration value="Proof 1"/>
              <xsd:enumeration value="Nearly final layout"/>
              <xsd:enumeration value="Proof cx"/>
              <xsd:enumeration value="Page turning"/>
              <xsd:enumeration value="Really final layout"/>
              <xsd:enumeration value="Preflight"/>
              <xsd:enumeration value="Final"/>
            </xsd:restriction>
          </xsd:simpleType>
        </xsd:un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>
    <Stage xmlns="ae823f7d-069f-4daa-af24-280720d75287" xsi:nil="true"/>
  </documentManagement>
</p:properties>
</file>

<file path=customXml/itemProps1.xml><?xml version="1.0" encoding="utf-8"?>
<ds:datastoreItem xmlns:ds="http://schemas.openxmlformats.org/officeDocument/2006/customXml" ds:itemID="{9F8B2F98-8F4F-4C95-845C-8DF1EACD962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e823f7d-069f-4daa-af24-280720d7528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A911C0D3-0E23-4EF8-9BC1-9701D07F45AB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F85DD5A5-2F34-49E8-869A-3E283BD85694}">
  <ds:schemaRefs>
    <ds:schemaRef ds:uri="http://schemas.microsoft.com/office/2006/metadata/properties"/>
    <ds:schemaRef ds:uri="ae823f7d-069f-4daa-af24-280720d75287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84</TotalTime>
  <Words>76</Words>
  <Application>Microsoft Office PowerPoint</Application>
  <PresentationFormat>On-screen Show (4:3)</PresentationFormat>
  <Paragraphs>36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Arial</vt:lpstr>
      <vt:lpstr>Century Gothic</vt:lpstr>
      <vt:lpstr>Wingdings 3</vt:lpstr>
      <vt:lpstr>Ion</vt:lpstr>
      <vt:lpstr>Water-Saving Landscaping</vt:lpstr>
      <vt:lpstr>Challenges</vt:lpstr>
      <vt:lpstr>Solutions</vt:lpstr>
      <vt:lpstr>Windbreaks</vt:lpstr>
      <vt:lpstr>Windbreaks</vt:lpstr>
      <vt:lpstr>Xeriscaping</vt:lpstr>
      <vt:lpstr>Xeriscaping</vt:lpstr>
      <vt:lpstr>Xeriscaping</vt:lpstr>
      <vt:lpstr>Soil Amendment</vt:lpstr>
      <vt:lpstr>Native Plants</vt:lpstr>
      <vt:lpstr>Native Plants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Water-Saving Landscaping</dc:title>
  <cp:lastModifiedBy>Jesse Braswell</cp:lastModifiedBy>
  <cp:revision>2</cp:revision>
  <dcterms:created xsi:type="dcterms:W3CDTF">2012-11-09T21:26:30Z</dcterms:created>
  <dcterms:modified xsi:type="dcterms:W3CDTF">2018-07-24T18:11:05Z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0x010100ED178F658795BA48AB8825B4BEF45220</vt:lpwstr>
  </property>
</Properties>
</file>

<file path=docProps/thumbnail.jpeg>
</file>