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4" r:id="rId11"/>
    <p:sldId id="262" r:id="rId12"/>
    <p:sldId id="263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>
      <p:cViewPr varScale="1">
        <p:scale>
          <a:sx n="106" d="100"/>
          <a:sy n="106" d="100"/>
        </p:scale>
        <p:origin x="142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459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989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956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62325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30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6135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727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261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631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192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75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496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377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51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328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384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982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6567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Water-Saving Landscaping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Low-maintenance solutions for intermountain regions</a:t>
            </a:r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Native Plants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Tolerate temperature range</a:t>
            </a:r>
          </a:p>
          <a:p>
            <a:r>
              <a:rPr lang="en-US" dirty="0"/>
              <a:t>Tolerate drought</a:t>
            </a:r>
          </a:p>
          <a:p>
            <a:r>
              <a:rPr lang="en-US" dirty="0"/>
              <a:t>Prevent erosion</a:t>
            </a:r>
          </a:p>
          <a:p>
            <a:r>
              <a:rPr lang="en-US" dirty="0"/>
              <a:t>Support natural ecosystem</a:t>
            </a:r>
          </a:p>
          <a:p>
            <a:r>
              <a:rPr lang="en-US" dirty="0"/>
              <a:t>Attract pollinators</a:t>
            </a:r>
          </a:p>
          <a:p>
            <a:r>
              <a:rPr lang="en-US" dirty="0"/>
              <a:t>Need little or no maintenance</a:t>
            </a:r>
          </a:p>
          <a:p>
            <a:r>
              <a:rPr lang="en-US" dirty="0"/>
              <a:t>Sustainable</a:t>
            </a:r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Native Plants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&lt;show pictures&gt;</a:t>
            </a:r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Hot temperatures</a:t>
            </a:r>
          </a:p>
          <a:p>
            <a:r>
              <a:rPr lang="en-US" dirty="0"/>
              <a:t>Cold temperatures</a:t>
            </a:r>
          </a:p>
          <a:p>
            <a:r>
              <a:rPr lang="en-US" dirty="0"/>
              <a:t>Shorter growing season</a:t>
            </a:r>
          </a:p>
          <a:p>
            <a:r>
              <a:rPr lang="en-US" dirty="0"/>
              <a:t>Drying winds</a:t>
            </a:r>
          </a:p>
          <a:p>
            <a:r>
              <a:rPr lang="en-US" dirty="0"/>
              <a:t>Deluge/drought</a:t>
            </a:r>
          </a:p>
          <a:p>
            <a:r>
              <a:rPr lang="en-US" dirty="0"/>
              <a:t>Poor soil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8100">
            <a:solidFill>
              <a:schemeClr val="accent4">
                <a:lumMod val="40000"/>
                <a:lumOff val="6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Solutions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Windbreaks</a:t>
            </a:r>
          </a:p>
          <a:p>
            <a:r>
              <a:rPr lang="en-US" dirty="0"/>
              <a:t>Xeriscaping</a:t>
            </a:r>
          </a:p>
          <a:p>
            <a:r>
              <a:rPr lang="en-US" dirty="0"/>
              <a:t>Soil amendment</a:t>
            </a:r>
          </a:p>
          <a:p>
            <a:r>
              <a:rPr lang="en-US" dirty="0"/>
              <a:t>Native plants</a:t>
            </a:r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Windbreaks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Structures</a:t>
            </a:r>
          </a:p>
        </p:txBody>
      </p:sp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Windbreaks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Plants</a:t>
            </a:r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Xeriscaping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Planting strategies that conserve water</a:t>
            </a:r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Xeriscaping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additional watering</a:t>
            </a:r>
          </a:p>
        </p:txBody>
      </p:sp>
    </p:spTree>
    <p:extLst>
      <p:ext uri="{BB962C8B-B14F-4D97-AF65-F5344CB8AC3E}">
        <p14:creationId xmlns:p14="http://schemas.microsoft.com/office/powerpoint/2010/main" val="3296000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Xeriscaping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Drip irrigation</a:t>
            </a:r>
          </a:p>
        </p:txBody>
      </p:sp>
    </p:spTree>
    <p:extLst>
      <p:ext uri="{BB962C8B-B14F-4D97-AF65-F5344CB8AC3E}">
        <p14:creationId xmlns:p14="http://schemas.microsoft.com/office/powerpoint/2010/main" val="1429790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Soil Amendment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Organic matter</a:t>
            </a:r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9F8B2F98-8F4F-4C95-845C-8DF1EACD96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823f7d-069f-4daa-af24-280720d752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911C0D3-0E23-4EF8-9BC1-9701D07F45A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85DD5A5-2F34-49E8-869A-3E283BD85694}">
  <ds:schemaRefs>
    <ds:schemaRef ds:uri="http://schemas.microsoft.com/office/2006/metadata/properties"/>
    <ds:schemaRef ds:uri="ae823f7d-069f-4daa-af24-280720d7528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84</TotalTime>
  <Words>76</Words>
  <Application>Microsoft Office PowerPoint</Application>
  <PresentationFormat>On-screen Show (4:3)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Ion</vt:lpstr>
      <vt:lpstr>Water-Saving Landscaping</vt:lpstr>
      <vt:lpstr>Challenges</vt:lpstr>
      <vt:lpstr>Solutions</vt:lpstr>
      <vt:lpstr>Windbreaks</vt:lpstr>
      <vt:lpstr>Windbreaks</vt:lpstr>
      <vt:lpstr>Xeriscaping</vt:lpstr>
      <vt:lpstr>Xeriscaping</vt:lpstr>
      <vt:lpstr>Xeriscaping</vt:lpstr>
      <vt:lpstr>Soil Amendment</vt:lpstr>
      <vt:lpstr>Native Plants</vt:lpstr>
      <vt:lpstr>Native Plants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Water-Saving Landscaping</dc:title>
  <cp:lastModifiedBy>Jesse Braswell</cp:lastModifiedBy>
  <cp:revision>2</cp:revision>
  <dcterms:created xsi:type="dcterms:W3CDTF">2012-11-09T21:26:30Z</dcterms:created>
  <dcterms:modified xsi:type="dcterms:W3CDTF">2018-07-24T18:11:05Z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